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Lst>
  <p:sldIdLst>
    <p:sldId id="256" r:id="rId3"/>
    <p:sldId id="257" r:id="rId4"/>
    <p:sldId id="258" r:id="rId5"/>
    <p:sldId id="259" r:id="rId6"/>
    <p:sldId id="260" r:id="rId7"/>
    <p:sldId id="261" r:id="rId8"/>
    <p:sldId id="262" r:id="rId9"/>
    <p:sldId id="263" r:id="rId10"/>
    <p:sldId id="264" r:id="rId11"/>
    <p:sldId id="265" r:id="rId12"/>
    <p:sldId id="266" r:id="rId13"/>
    <p:sldId id="324"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5" r:id="rId43"/>
    <p:sldId id="296" r:id="rId44"/>
    <p:sldId id="297" r:id="rId45"/>
    <p:sldId id="298" r:id="rId46"/>
    <p:sldId id="299" r:id="rId47"/>
    <p:sldId id="300" r:id="rId48"/>
    <p:sldId id="301" r:id="rId49"/>
    <p:sldId id="302" r:id="rId50"/>
    <p:sldId id="303" r:id="rId51"/>
    <p:sldId id="304" r:id="rId52"/>
    <p:sldId id="305" r:id="rId53"/>
    <p:sldId id="306" r:id="rId54"/>
    <p:sldId id="307" r:id="rId55"/>
    <p:sldId id="308" r:id="rId56"/>
    <p:sldId id="309" r:id="rId57"/>
    <p:sldId id="310" r:id="rId58"/>
    <p:sldId id="311" r:id="rId59"/>
    <p:sldId id="312" r:id="rId60"/>
    <p:sldId id="313" r:id="rId61"/>
    <p:sldId id="314" r:id="rId62"/>
    <p:sldId id="315" r:id="rId63"/>
    <p:sldId id="316" r:id="rId64"/>
    <p:sldId id="317" r:id="rId65"/>
    <p:sldId id="318" r:id="rId66"/>
    <p:sldId id="319" r:id="rId67"/>
    <p:sldId id="320" r:id="rId68"/>
    <p:sldId id="321" r:id="rId69"/>
    <p:sldId id="322" r:id="rId70"/>
    <p:sldId id="323" r:id="rId71"/>
  </p:sldIdLst>
  <p:sldSz cx="12192000" cy="6858000"/>
  <p:notesSz cx="7772400" cy="100584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72"/>
  </p:normalViewPr>
  <p:slideViewPr>
    <p:cSldViewPr snapToGrid="0" snapToObjects="1">
      <p:cViewPr varScale="1">
        <p:scale>
          <a:sx n="99" d="100"/>
          <a:sy n="99" d="100"/>
        </p:scale>
        <p:origin x="520"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theme" Target="theme/theme1.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presProps" Target="pres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 Type="http://schemas.openxmlformats.org/officeDocument/2006/relationships/slide" Target="slides/slide5.xml"/><Relationship Id="rId71" Type="http://schemas.openxmlformats.org/officeDocument/2006/relationships/slide" Target="slides/slide69.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it-IT" sz="1800" b="0" strike="noStrike" spc="-1">
              <a:solidFill>
                <a:srgbClr val="000000"/>
              </a:solidFill>
              <a:latin typeface="Calibri"/>
            </a:endParaRPr>
          </a:p>
        </p:txBody>
      </p:sp>
      <p:sp>
        <p:nvSpPr>
          <p:cNvPr id="27" name="PlaceHolder 2"/>
          <p:cNvSpPr>
            <a:spLocks noGrp="1"/>
          </p:cNvSpPr>
          <p:nvPr>
            <p:ph type="body"/>
          </p:nvPr>
        </p:nvSpPr>
        <p:spPr>
          <a:xfrm>
            <a:off x="838080" y="1825560"/>
            <a:ext cx="10515240" cy="2075040"/>
          </a:xfrm>
          <a:prstGeom prst="rect">
            <a:avLst/>
          </a:prstGeom>
        </p:spPr>
        <p:txBody>
          <a:bodyPr lIns="0" tIns="0" rIns="0" bIns="0">
            <a:normAutofit/>
          </a:bodyPr>
          <a:lstStyle/>
          <a:p>
            <a:endParaRPr lang="it-IT" sz="2800" b="0" strike="noStrike" spc="-1">
              <a:solidFill>
                <a:srgbClr val="000000"/>
              </a:solidFill>
              <a:latin typeface="Calibri"/>
            </a:endParaRPr>
          </a:p>
        </p:txBody>
      </p:sp>
      <p:sp>
        <p:nvSpPr>
          <p:cNvPr id="28" name="PlaceHolder 3"/>
          <p:cNvSpPr>
            <a:spLocks noGrp="1"/>
          </p:cNvSpPr>
          <p:nvPr>
            <p:ph type="body"/>
          </p:nvPr>
        </p:nvSpPr>
        <p:spPr>
          <a:xfrm>
            <a:off x="838080" y="4098240"/>
            <a:ext cx="10515240" cy="2075040"/>
          </a:xfrm>
          <a:prstGeom prst="rect">
            <a:avLst/>
          </a:prstGeom>
        </p:spPr>
        <p:txBody>
          <a:bodyPr lIns="0" tIns="0" rIns="0" bIns="0">
            <a:normAutofit/>
          </a:bodyPr>
          <a:lstStyle/>
          <a:p>
            <a:endParaRPr lang="it-IT" sz="2800" b="0" strike="noStrike" spc="-1">
              <a:solidFill>
                <a:srgbClr val="000000"/>
              </a:solidFill>
              <a:latin typeface="Calibri"/>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it-IT" sz="1800" b="0" strike="noStrike" spc="-1">
              <a:solidFill>
                <a:srgbClr val="000000"/>
              </a:solidFill>
              <a:latin typeface="Calibri"/>
            </a:endParaRPr>
          </a:p>
        </p:txBody>
      </p:sp>
      <p:sp>
        <p:nvSpPr>
          <p:cNvPr id="30" name="PlaceHolder 2"/>
          <p:cNvSpPr>
            <a:spLocks noGrp="1"/>
          </p:cNvSpPr>
          <p:nvPr>
            <p:ph type="body"/>
          </p:nvPr>
        </p:nvSpPr>
        <p:spPr>
          <a:xfrm>
            <a:off x="838080" y="1825560"/>
            <a:ext cx="5131080" cy="2075040"/>
          </a:xfrm>
          <a:prstGeom prst="rect">
            <a:avLst/>
          </a:prstGeom>
        </p:spPr>
        <p:txBody>
          <a:bodyPr lIns="0" tIns="0" rIns="0" bIns="0">
            <a:normAutofit/>
          </a:bodyPr>
          <a:lstStyle/>
          <a:p>
            <a:endParaRPr lang="it-IT" sz="2800" b="0" strike="noStrike" spc="-1">
              <a:solidFill>
                <a:srgbClr val="000000"/>
              </a:solidFill>
              <a:latin typeface="Calibri"/>
            </a:endParaRPr>
          </a:p>
        </p:txBody>
      </p:sp>
      <p:sp>
        <p:nvSpPr>
          <p:cNvPr id="31" name="PlaceHolder 3"/>
          <p:cNvSpPr>
            <a:spLocks noGrp="1"/>
          </p:cNvSpPr>
          <p:nvPr>
            <p:ph type="body"/>
          </p:nvPr>
        </p:nvSpPr>
        <p:spPr>
          <a:xfrm>
            <a:off x="6226200" y="1825560"/>
            <a:ext cx="5131080" cy="2075040"/>
          </a:xfrm>
          <a:prstGeom prst="rect">
            <a:avLst/>
          </a:prstGeom>
        </p:spPr>
        <p:txBody>
          <a:bodyPr lIns="0" tIns="0" rIns="0" bIns="0">
            <a:normAutofit/>
          </a:bodyPr>
          <a:lstStyle/>
          <a:p>
            <a:endParaRPr lang="it-IT" sz="2800" b="0" strike="noStrike" spc="-1">
              <a:solidFill>
                <a:srgbClr val="000000"/>
              </a:solidFill>
              <a:latin typeface="Calibri"/>
            </a:endParaRPr>
          </a:p>
        </p:txBody>
      </p:sp>
      <p:sp>
        <p:nvSpPr>
          <p:cNvPr id="32" name="PlaceHolder 4"/>
          <p:cNvSpPr>
            <a:spLocks noGrp="1"/>
          </p:cNvSpPr>
          <p:nvPr>
            <p:ph type="body"/>
          </p:nvPr>
        </p:nvSpPr>
        <p:spPr>
          <a:xfrm>
            <a:off x="838080" y="4098240"/>
            <a:ext cx="5131080" cy="2075040"/>
          </a:xfrm>
          <a:prstGeom prst="rect">
            <a:avLst/>
          </a:prstGeom>
        </p:spPr>
        <p:txBody>
          <a:bodyPr lIns="0" tIns="0" rIns="0" bIns="0">
            <a:normAutofit/>
          </a:bodyPr>
          <a:lstStyle/>
          <a:p>
            <a:endParaRPr lang="it-IT" sz="2800" b="0" strike="noStrike" spc="-1">
              <a:solidFill>
                <a:srgbClr val="000000"/>
              </a:solidFill>
              <a:latin typeface="Calibri"/>
            </a:endParaRPr>
          </a:p>
        </p:txBody>
      </p:sp>
      <p:sp>
        <p:nvSpPr>
          <p:cNvPr id="33" name="PlaceHolder 5"/>
          <p:cNvSpPr>
            <a:spLocks noGrp="1"/>
          </p:cNvSpPr>
          <p:nvPr>
            <p:ph type="body"/>
          </p:nvPr>
        </p:nvSpPr>
        <p:spPr>
          <a:xfrm>
            <a:off x="6226200" y="4098240"/>
            <a:ext cx="5131080" cy="2075040"/>
          </a:xfrm>
          <a:prstGeom prst="rect">
            <a:avLst/>
          </a:prstGeom>
        </p:spPr>
        <p:txBody>
          <a:bodyPr lIns="0" tIns="0" rIns="0" bIns="0">
            <a:normAutofit/>
          </a:bodyPr>
          <a:lstStyle/>
          <a:p>
            <a:endParaRPr lang="it-IT" sz="2800" b="0" strike="noStrike" spc="-1">
              <a:solidFill>
                <a:srgbClr val="000000"/>
              </a:solidFill>
              <a:latin typeface="Calibri"/>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it-IT" sz="1800" b="0" strike="noStrike" spc="-1">
              <a:solidFill>
                <a:srgbClr val="000000"/>
              </a:solidFill>
              <a:latin typeface="Calibri"/>
            </a:endParaRPr>
          </a:p>
        </p:txBody>
      </p:sp>
      <p:sp>
        <p:nvSpPr>
          <p:cNvPr id="35" name="PlaceHolder 2"/>
          <p:cNvSpPr>
            <a:spLocks noGrp="1"/>
          </p:cNvSpPr>
          <p:nvPr>
            <p:ph type="body"/>
          </p:nvPr>
        </p:nvSpPr>
        <p:spPr>
          <a:xfrm>
            <a:off x="838080" y="1825560"/>
            <a:ext cx="3385800" cy="2075040"/>
          </a:xfrm>
          <a:prstGeom prst="rect">
            <a:avLst/>
          </a:prstGeom>
        </p:spPr>
        <p:txBody>
          <a:bodyPr lIns="0" tIns="0" rIns="0" bIns="0">
            <a:normAutofit/>
          </a:bodyPr>
          <a:lstStyle/>
          <a:p>
            <a:endParaRPr lang="it-IT" sz="2800" b="0" strike="noStrike" spc="-1">
              <a:solidFill>
                <a:srgbClr val="000000"/>
              </a:solidFill>
              <a:latin typeface="Calibri"/>
            </a:endParaRPr>
          </a:p>
        </p:txBody>
      </p:sp>
      <p:sp>
        <p:nvSpPr>
          <p:cNvPr id="36" name="PlaceHolder 3"/>
          <p:cNvSpPr>
            <a:spLocks noGrp="1"/>
          </p:cNvSpPr>
          <p:nvPr>
            <p:ph type="body"/>
          </p:nvPr>
        </p:nvSpPr>
        <p:spPr>
          <a:xfrm>
            <a:off x="4393440" y="1825560"/>
            <a:ext cx="3385800" cy="2075040"/>
          </a:xfrm>
          <a:prstGeom prst="rect">
            <a:avLst/>
          </a:prstGeom>
        </p:spPr>
        <p:txBody>
          <a:bodyPr lIns="0" tIns="0" rIns="0" bIns="0">
            <a:normAutofit/>
          </a:bodyPr>
          <a:lstStyle/>
          <a:p>
            <a:endParaRPr lang="it-IT" sz="2800" b="0" strike="noStrike" spc="-1">
              <a:solidFill>
                <a:srgbClr val="000000"/>
              </a:solidFill>
              <a:latin typeface="Calibri"/>
            </a:endParaRPr>
          </a:p>
        </p:txBody>
      </p:sp>
      <p:sp>
        <p:nvSpPr>
          <p:cNvPr id="37" name="PlaceHolder 4"/>
          <p:cNvSpPr>
            <a:spLocks noGrp="1"/>
          </p:cNvSpPr>
          <p:nvPr>
            <p:ph type="body"/>
          </p:nvPr>
        </p:nvSpPr>
        <p:spPr>
          <a:xfrm>
            <a:off x="7949160" y="1825560"/>
            <a:ext cx="3385800" cy="2075040"/>
          </a:xfrm>
          <a:prstGeom prst="rect">
            <a:avLst/>
          </a:prstGeom>
        </p:spPr>
        <p:txBody>
          <a:bodyPr lIns="0" tIns="0" rIns="0" bIns="0">
            <a:normAutofit/>
          </a:bodyPr>
          <a:lstStyle/>
          <a:p>
            <a:endParaRPr lang="it-IT" sz="2800" b="0" strike="noStrike" spc="-1">
              <a:solidFill>
                <a:srgbClr val="000000"/>
              </a:solidFill>
              <a:latin typeface="Calibri"/>
            </a:endParaRPr>
          </a:p>
        </p:txBody>
      </p:sp>
      <p:sp>
        <p:nvSpPr>
          <p:cNvPr id="38" name="PlaceHolder 5"/>
          <p:cNvSpPr>
            <a:spLocks noGrp="1"/>
          </p:cNvSpPr>
          <p:nvPr>
            <p:ph type="body"/>
          </p:nvPr>
        </p:nvSpPr>
        <p:spPr>
          <a:xfrm>
            <a:off x="838080" y="4098240"/>
            <a:ext cx="3385800" cy="2075040"/>
          </a:xfrm>
          <a:prstGeom prst="rect">
            <a:avLst/>
          </a:prstGeom>
        </p:spPr>
        <p:txBody>
          <a:bodyPr lIns="0" tIns="0" rIns="0" bIns="0">
            <a:normAutofit/>
          </a:bodyPr>
          <a:lstStyle/>
          <a:p>
            <a:endParaRPr lang="it-IT" sz="2800" b="0" strike="noStrike" spc="-1">
              <a:solidFill>
                <a:srgbClr val="000000"/>
              </a:solidFill>
              <a:latin typeface="Calibri"/>
            </a:endParaRPr>
          </a:p>
        </p:txBody>
      </p:sp>
      <p:sp>
        <p:nvSpPr>
          <p:cNvPr id="39" name="PlaceHolder 6"/>
          <p:cNvSpPr>
            <a:spLocks noGrp="1"/>
          </p:cNvSpPr>
          <p:nvPr>
            <p:ph type="body"/>
          </p:nvPr>
        </p:nvSpPr>
        <p:spPr>
          <a:xfrm>
            <a:off x="4393440" y="4098240"/>
            <a:ext cx="3385800" cy="2075040"/>
          </a:xfrm>
          <a:prstGeom prst="rect">
            <a:avLst/>
          </a:prstGeom>
        </p:spPr>
        <p:txBody>
          <a:bodyPr lIns="0" tIns="0" rIns="0" bIns="0">
            <a:normAutofit/>
          </a:bodyPr>
          <a:lstStyle/>
          <a:p>
            <a:endParaRPr lang="it-IT" sz="2800" b="0" strike="noStrike" spc="-1">
              <a:solidFill>
                <a:srgbClr val="000000"/>
              </a:solidFill>
              <a:latin typeface="Calibri"/>
            </a:endParaRPr>
          </a:p>
        </p:txBody>
      </p:sp>
      <p:sp>
        <p:nvSpPr>
          <p:cNvPr id="40" name="PlaceHolder 7"/>
          <p:cNvSpPr>
            <a:spLocks noGrp="1"/>
          </p:cNvSpPr>
          <p:nvPr>
            <p:ph type="body"/>
          </p:nvPr>
        </p:nvSpPr>
        <p:spPr>
          <a:xfrm>
            <a:off x="7949160" y="4098240"/>
            <a:ext cx="3385800" cy="2075040"/>
          </a:xfrm>
          <a:prstGeom prst="rect">
            <a:avLst/>
          </a:prstGeom>
        </p:spPr>
        <p:txBody>
          <a:bodyPr lIns="0" tIns="0" rIns="0" bIns="0">
            <a:normAutofit/>
          </a:bodyPr>
          <a:lstStyle/>
          <a:p>
            <a:endParaRPr lang="it-IT" sz="2800" b="0" strike="noStrike" spc="-1">
              <a:solidFill>
                <a:srgbClr val="000000"/>
              </a:solidFill>
              <a:latin typeface="Calibri"/>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6"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it-IT" sz="1800" b="0" strike="noStrike" spc="-1">
              <a:solidFill>
                <a:srgbClr val="000000"/>
              </a:solidFill>
              <a:latin typeface="Calibri"/>
            </a:endParaRPr>
          </a:p>
        </p:txBody>
      </p:sp>
      <p:sp>
        <p:nvSpPr>
          <p:cNvPr id="47" name="PlaceHolder 2"/>
          <p:cNvSpPr>
            <a:spLocks noGrp="1"/>
          </p:cNvSpPr>
          <p:nvPr>
            <p:ph type="subTitle"/>
          </p:nvPr>
        </p:nvSpPr>
        <p:spPr>
          <a:xfrm>
            <a:off x="838080" y="1825560"/>
            <a:ext cx="10515240" cy="435096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it-IT" sz="1800" b="0" strike="noStrike" spc="-1">
              <a:solidFill>
                <a:srgbClr val="000000"/>
              </a:solidFill>
              <a:latin typeface="Calibri"/>
            </a:endParaRPr>
          </a:p>
        </p:txBody>
      </p:sp>
      <p:sp>
        <p:nvSpPr>
          <p:cNvPr id="49" name="PlaceHolder 2"/>
          <p:cNvSpPr>
            <a:spLocks noGrp="1"/>
          </p:cNvSpPr>
          <p:nvPr>
            <p:ph type="body"/>
          </p:nvPr>
        </p:nvSpPr>
        <p:spPr>
          <a:xfrm>
            <a:off x="838080" y="1825560"/>
            <a:ext cx="10515240" cy="4350960"/>
          </a:xfrm>
          <a:prstGeom prst="rect">
            <a:avLst/>
          </a:prstGeom>
        </p:spPr>
        <p:txBody>
          <a:bodyPr lIns="0" tIns="0" rIns="0" bIns="0">
            <a:normAutofit/>
          </a:bodyPr>
          <a:lstStyle/>
          <a:p>
            <a:endParaRPr lang="it-IT" sz="2800" b="0" strike="noStrike" spc="-1">
              <a:solidFill>
                <a:srgbClr val="000000"/>
              </a:solidFill>
              <a:latin typeface="Calibri"/>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50"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it-IT" sz="1800" b="0" strike="noStrike" spc="-1">
              <a:solidFill>
                <a:srgbClr val="000000"/>
              </a:solidFill>
              <a:latin typeface="Calibri"/>
            </a:endParaRPr>
          </a:p>
        </p:txBody>
      </p:sp>
      <p:sp>
        <p:nvSpPr>
          <p:cNvPr id="51" name="PlaceHolder 2"/>
          <p:cNvSpPr>
            <a:spLocks noGrp="1"/>
          </p:cNvSpPr>
          <p:nvPr>
            <p:ph type="body"/>
          </p:nvPr>
        </p:nvSpPr>
        <p:spPr>
          <a:xfrm>
            <a:off x="838080" y="1825560"/>
            <a:ext cx="5131080" cy="4350960"/>
          </a:xfrm>
          <a:prstGeom prst="rect">
            <a:avLst/>
          </a:prstGeom>
        </p:spPr>
        <p:txBody>
          <a:bodyPr lIns="0" tIns="0" rIns="0" bIns="0">
            <a:normAutofit/>
          </a:bodyPr>
          <a:lstStyle/>
          <a:p>
            <a:endParaRPr lang="it-IT" sz="2800" b="0" strike="noStrike" spc="-1">
              <a:solidFill>
                <a:srgbClr val="000000"/>
              </a:solidFill>
              <a:latin typeface="Calibri"/>
            </a:endParaRPr>
          </a:p>
        </p:txBody>
      </p:sp>
      <p:sp>
        <p:nvSpPr>
          <p:cNvPr id="52" name="PlaceHolder 3"/>
          <p:cNvSpPr>
            <a:spLocks noGrp="1"/>
          </p:cNvSpPr>
          <p:nvPr>
            <p:ph type="body"/>
          </p:nvPr>
        </p:nvSpPr>
        <p:spPr>
          <a:xfrm>
            <a:off x="6226200" y="1825560"/>
            <a:ext cx="5131080" cy="4350960"/>
          </a:xfrm>
          <a:prstGeom prst="rect">
            <a:avLst/>
          </a:prstGeom>
        </p:spPr>
        <p:txBody>
          <a:bodyPr lIns="0" tIns="0" rIns="0" bIns="0">
            <a:normAutofit/>
          </a:bodyPr>
          <a:lstStyle/>
          <a:p>
            <a:endParaRPr lang="it-IT" sz="2800" b="0" strike="noStrike" spc="-1">
              <a:solidFill>
                <a:srgbClr val="000000"/>
              </a:solidFill>
              <a:latin typeface="Calibri"/>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53"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it-IT" sz="1800" b="0" strike="noStrike" spc="-1">
              <a:solidFill>
                <a:srgbClr val="000000"/>
              </a:solidFill>
              <a:latin typeface="Calibri"/>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4" name="PlaceHolder 1"/>
          <p:cNvSpPr>
            <a:spLocks noGrp="1"/>
          </p:cNvSpPr>
          <p:nvPr>
            <p:ph type="subTitle"/>
          </p:nvPr>
        </p:nvSpPr>
        <p:spPr>
          <a:xfrm>
            <a:off x="838080" y="365040"/>
            <a:ext cx="10515240" cy="614412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it-IT" sz="1800" b="0" strike="noStrike" spc="-1">
              <a:solidFill>
                <a:srgbClr val="000000"/>
              </a:solidFill>
              <a:latin typeface="Calibri"/>
            </a:endParaRPr>
          </a:p>
        </p:txBody>
      </p:sp>
      <p:sp>
        <p:nvSpPr>
          <p:cNvPr id="56" name="PlaceHolder 2"/>
          <p:cNvSpPr>
            <a:spLocks noGrp="1"/>
          </p:cNvSpPr>
          <p:nvPr>
            <p:ph type="body"/>
          </p:nvPr>
        </p:nvSpPr>
        <p:spPr>
          <a:xfrm>
            <a:off x="838080" y="1825560"/>
            <a:ext cx="5131080" cy="2075040"/>
          </a:xfrm>
          <a:prstGeom prst="rect">
            <a:avLst/>
          </a:prstGeom>
        </p:spPr>
        <p:txBody>
          <a:bodyPr lIns="0" tIns="0" rIns="0" bIns="0">
            <a:normAutofit/>
          </a:bodyPr>
          <a:lstStyle/>
          <a:p>
            <a:endParaRPr lang="it-IT" sz="2800" b="0" strike="noStrike" spc="-1">
              <a:solidFill>
                <a:srgbClr val="000000"/>
              </a:solidFill>
              <a:latin typeface="Calibri"/>
            </a:endParaRPr>
          </a:p>
        </p:txBody>
      </p:sp>
      <p:sp>
        <p:nvSpPr>
          <p:cNvPr id="57" name="PlaceHolder 3"/>
          <p:cNvSpPr>
            <a:spLocks noGrp="1"/>
          </p:cNvSpPr>
          <p:nvPr>
            <p:ph type="body"/>
          </p:nvPr>
        </p:nvSpPr>
        <p:spPr>
          <a:xfrm>
            <a:off x="6226200" y="1825560"/>
            <a:ext cx="5131080" cy="4350960"/>
          </a:xfrm>
          <a:prstGeom prst="rect">
            <a:avLst/>
          </a:prstGeom>
        </p:spPr>
        <p:txBody>
          <a:bodyPr lIns="0" tIns="0" rIns="0" bIns="0">
            <a:normAutofit/>
          </a:bodyPr>
          <a:lstStyle/>
          <a:p>
            <a:endParaRPr lang="it-IT" sz="2800" b="0" strike="noStrike" spc="-1">
              <a:solidFill>
                <a:srgbClr val="000000"/>
              </a:solidFill>
              <a:latin typeface="Calibri"/>
            </a:endParaRPr>
          </a:p>
        </p:txBody>
      </p:sp>
      <p:sp>
        <p:nvSpPr>
          <p:cNvPr id="58" name="PlaceHolder 4"/>
          <p:cNvSpPr>
            <a:spLocks noGrp="1"/>
          </p:cNvSpPr>
          <p:nvPr>
            <p:ph type="body"/>
          </p:nvPr>
        </p:nvSpPr>
        <p:spPr>
          <a:xfrm>
            <a:off x="838080" y="4098240"/>
            <a:ext cx="5131080" cy="2075040"/>
          </a:xfrm>
          <a:prstGeom prst="rect">
            <a:avLst/>
          </a:prstGeom>
        </p:spPr>
        <p:txBody>
          <a:bodyPr lIns="0" tIns="0" rIns="0" bIns="0">
            <a:normAutofit/>
          </a:bodyPr>
          <a:lstStyle/>
          <a:p>
            <a:endParaRPr lang="it-IT" sz="2800" b="0" strike="noStrike" spc="-1">
              <a:solidFill>
                <a:srgbClr val="000000"/>
              </a:solidFill>
              <a:latin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it-IT" sz="1800" b="0" strike="noStrike" spc="-1">
              <a:solidFill>
                <a:srgbClr val="000000"/>
              </a:solidFill>
              <a:latin typeface="Calibri"/>
            </a:endParaRPr>
          </a:p>
        </p:txBody>
      </p:sp>
      <p:sp>
        <p:nvSpPr>
          <p:cNvPr id="6" name="PlaceHolder 2"/>
          <p:cNvSpPr>
            <a:spLocks noGrp="1"/>
          </p:cNvSpPr>
          <p:nvPr>
            <p:ph type="subTitle"/>
          </p:nvPr>
        </p:nvSpPr>
        <p:spPr>
          <a:xfrm>
            <a:off x="838080" y="1825560"/>
            <a:ext cx="10515240" cy="435096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it-IT" sz="1800" b="0" strike="noStrike" spc="-1">
              <a:solidFill>
                <a:srgbClr val="000000"/>
              </a:solidFill>
              <a:latin typeface="Calibri"/>
            </a:endParaRPr>
          </a:p>
        </p:txBody>
      </p:sp>
      <p:sp>
        <p:nvSpPr>
          <p:cNvPr id="60" name="PlaceHolder 2"/>
          <p:cNvSpPr>
            <a:spLocks noGrp="1"/>
          </p:cNvSpPr>
          <p:nvPr>
            <p:ph type="body"/>
          </p:nvPr>
        </p:nvSpPr>
        <p:spPr>
          <a:xfrm>
            <a:off x="838080" y="1825560"/>
            <a:ext cx="5131080" cy="4350960"/>
          </a:xfrm>
          <a:prstGeom prst="rect">
            <a:avLst/>
          </a:prstGeom>
        </p:spPr>
        <p:txBody>
          <a:bodyPr lIns="0" tIns="0" rIns="0" bIns="0">
            <a:normAutofit/>
          </a:bodyPr>
          <a:lstStyle/>
          <a:p>
            <a:endParaRPr lang="it-IT" sz="2800" b="0" strike="noStrike" spc="-1">
              <a:solidFill>
                <a:srgbClr val="000000"/>
              </a:solidFill>
              <a:latin typeface="Calibri"/>
            </a:endParaRPr>
          </a:p>
        </p:txBody>
      </p:sp>
      <p:sp>
        <p:nvSpPr>
          <p:cNvPr id="61" name="PlaceHolder 3"/>
          <p:cNvSpPr>
            <a:spLocks noGrp="1"/>
          </p:cNvSpPr>
          <p:nvPr>
            <p:ph type="body"/>
          </p:nvPr>
        </p:nvSpPr>
        <p:spPr>
          <a:xfrm>
            <a:off x="6226200" y="1825560"/>
            <a:ext cx="5131080" cy="2075040"/>
          </a:xfrm>
          <a:prstGeom prst="rect">
            <a:avLst/>
          </a:prstGeom>
        </p:spPr>
        <p:txBody>
          <a:bodyPr lIns="0" tIns="0" rIns="0" bIns="0">
            <a:normAutofit/>
          </a:bodyPr>
          <a:lstStyle/>
          <a:p>
            <a:endParaRPr lang="it-IT" sz="2800" b="0" strike="noStrike" spc="-1">
              <a:solidFill>
                <a:srgbClr val="000000"/>
              </a:solidFill>
              <a:latin typeface="Calibri"/>
            </a:endParaRPr>
          </a:p>
        </p:txBody>
      </p:sp>
      <p:sp>
        <p:nvSpPr>
          <p:cNvPr id="62" name="PlaceHolder 4"/>
          <p:cNvSpPr>
            <a:spLocks noGrp="1"/>
          </p:cNvSpPr>
          <p:nvPr>
            <p:ph type="body"/>
          </p:nvPr>
        </p:nvSpPr>
        <p:spPr>
          <a:xfrm>
            <a:off x="6226200" y="4098240"/>
            <a:ext cx="5131080" cy="2075040"/>
          </a:xfrm>
          <a:prstGeom prst="rect">
            <a:avLst/>
          </a:prstGeom>
        </p:spPr>
        <p:txBody>
          <a:bodyPr lIns="0" tIns="0" rIns="0" bIns="0">
            <a:normAutofit/>
          </a:bodyPr>
          <a:lstStyle/>
          <a:p>
            <a:endParaRPr lang="it-IT" sz="2800" b="0" strike="noStrike" spc="-1">
              <a:solidFill>
                <a:srgbClr val="000000"/>
              </a:solidFill>
              <a:latin typeface="Calibri"/>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it-IT" sz="1800" b="0" strike="noStrike" spc="-1">
              <a:solidFill>
                <a:srgbClr val="000000"/>
              </a:solidFill>
              <a:latin typeface="Calibri"/>
            </a:endParaRPr>
          </a:p>
        </p:txBody>
      </p:sp>
      <p:sp>
        <p:nvSpPr>
          <p:cNvPr id="64" name="PlaceHolder 2"/>
          <p:cNvSpPr>
            <a:spLocks noGrp="1"/>
          </p:cNvSpPr>
          <p:nvPr>
            <p:ph type="body"/>
          </p:nvPr>
        </p:nvSpPr>
        <p:spPr>
          <a:xfrm>
            <a:off x="838080" y="1825560"/>
            <a:ext cx="5131080" cy="2075040"/>
          </a:xfrm>
          <a:prstGeom prst="rect">
            <a:avLst/>
          </a:prstGeom>
        </p:spPr>
        <p:txBody>
          <a:bodyPr lIns="0" tIns="0" rIns="0" bIns="0">
            <a:normAutofit/>
          </a:bodyPr>
          <a:lstStyle/>
          <a:p>
            <a:endParaRPr lang="it-IT" sz="2800" b="0" strike="noStrike" spc="-1">
              <a:solidFill>
                <a:srgbClr val="000000"/>
              </a:solidFill>
              <a:latin typeface="Calibri"/>
            </a:endParaRPr>
          </a:p>
        </p:txBody>
      </p:sp>
      <p:sp>
        <p:nvSpPr>
          <p:cNvPr id="65" name="PlaceHolder 3"/>
          <p:cNvSpPr>
            <a:spLocks noGrp="1"/>
          </p:cNvSpPr>
          <p:nvPr>
            <p:ph type="body"/>
          </p:nvPr>
        </p:nvSpPr>
        <p:spPr>
          <a:xfrm>
            <a:off x="6226200" y="1825560"/>
            <a:ext cx="5131080" cy="2075040"/>
          </a:xfrm>
          <a:prstGeom prst="rect">
            <a:avLst/>
          </a:prstGeom>
        </p:spPr>
        <p:txBody>
          <a:bodyPr lIns="0" tIns="0" rIns="0" bIns="0">
            <a:normAutofit/>
          </a:bodyPr>
          <a:lstStyle/>
          <a:p>
            <a:endParaRPr lang="it-IT" sz="2800" b="0" strike="noStrike" spc="-1">
              <a:solidFill>
                <a:srgbClr val="000000"/>
              </a:solidFill>
              <a:latin typeface="Calibri"/>
            </a:endParaRPr>
          </a:p>
        </p:txBody>
      </p:sp>
      <p:sp>
        <p:nvSpPr>
          <p:cNvPr id="66" name="PlaceHolder 4"/>
          <p:cNvSpPr>
            <a:spLocks noGrp="1"/>
          </p:cNvSpPr>
          <p:nvPr>
            <p:ph type="body"/>
          </p:nvPr>
        </p:nvSpPr>
        <p:spPr>
          <a:xfrm>
            <a:off x="838080" y="4098240"/>
            <a:ext cx="10515240" cy="2075040"/>
          </a:xfrm>
          <a:prstGeom prst="rect">
            <a:avLst/>
          </a:prstGeom>
        </p:spPr>
        <p:txBody>
          <a:bodyPr lIns="0" tIns="0" rIns="0" bIns="0">
            <a:normAutofit/>
          </a:bodyPr>
          <a:lstStyle/>
          <a:p>
            <a:endParaRPr lang="it-IT" sz="2800" b="0" strike="noStrike" spc="-1">
              <a:solidFill>
                <a:srgbClr val="000000"/>
              </a:solidFill>
              <a:latin typeface="Calibri"/>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it-IT" sz="1800" b="0" strike="noStrike" spc="-1">
              <a:solidFill>
                <a:srgbClr val="000000"/>
              </a:solidFill>
              <a:latin typeface="Calibri"/>
            </a:endParaRPr>
          </a:p>
        </p:txBody>
      </p:sp>
      <p:sp>
        <p:nvSpPr>
          <p:cNvPr id="68" name="PlaceHolder 2"/>
          <p:cNvSpPr>
            <a:spLocks noGrp="1"/>
          </p:cNvSpPr>
          <p:nvPr>
            <p:ph type="body"/>
          </p:nvPr>
        </p:nvSpPr>
        <p:spPr>
          <a:xfrm>
            <a:off x="838080" y="1825560"/>
            <a:ext cx="10515240" cy="2075040"/>
          </a:xfrm>
          <a:prstGeom prst="rect">
            <a:avLst/>
          </a:prstGeom>
        </p:spPr>
        <p:txBody>
          <a:bodyPr lIns="0" tIns="0" rIns="0" bIns="0">
            <a:normAutofit/>
          </a:bodyPr>
          <a:lstStyle/>
          <a:p>
            <a:endParaRPr lang="it-IT" sz="2800" b="0" strike="noStrike" spc="-1">
              <a:solidFill>
                <a:srgbClr val="000000"/>
              </a:solidFill>
              <a:latin typeface="Calibri"/>
            </a:endParaRPr>
          </a:p>
        </p:txBody>
      </p:sp>
      <p:sp>
        <p:nvSpPr>
          <p:cNvPr id="69" name="PlaceHolder 3"/>
          <p:cNvSpPr>
            <a:spLocks noGrp="1"/>
          </p:cNvSpPr>
          <p:nvPr>
            <p:ph type="body"/>
          </p:nvPr>
        </p:nvSpPr>
        <p:spPr>
          <a:xfrm>
            <a:off x="838080" y="4098240"/>
            <a:ext cx="10515240" cy="2075040"/>
          </a:xfrm>
          <a:prstGeom prst="rect">
            <a:avLst/>
          </a:prstGeom>
        </p:spPr>
        <p:txBody>
          <a:bodyPr lIns="0" tIns="0" rIns="0" bIns="0">
            <a:normAutofit/>
          </a:bodyPr>
          <a:lstStyle/>
          <a:p>
            <a:endParaRPr lang="it-IT" sz="2800" b="0" strike="noStrike" spc="-1">
              <a:solidFill>
                <a:srgbClr val="000000"/>
              </a:solidFill>
              <a:latin typeface="Calibri"/>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it-IT" sz="1800" b="0" strike="noStrike" spc="-1">
              <a:solidFill>
                <a:srgbClr val="000000"/>
              </a:solidFill>
              <a:latin typeface="Calibri"/>
            </a:endParaRPr>
          </a:p>
        </p:txBody>
      </p:sp>
      <p:sp>
        <p:nvSpPr>
          <p:cNvPr id="71" name="PlaceHolder 2"/>
          <p:cNvSpPr>
            <a:spLocks noGrp="1"/>
          </p:cNvSpPr>
          <p:nvPr>
            <p:ph type="body"/>
          </p:nvPr>
        </p:nvSpPr>
        <p:spPr>
          <a:xfrm>
            <a:off x="838080" y="1825560"/>
            <a:ext cx="5131080" cy="2075040"/>
          </a:xfrm>
          <a:prstGeom prst="rect">
            <a:avLst/>
          </a:prstGeom>
        </p:spPr>
        <p:txBody>
          <a:bodyPr lIns="0" tIns="0" rIns="0" bIns="0">
            <a:normAutofit/>
          </a:bodyPr>
          <a:lstStyle/>
          <a:p>
            <a:endParaRPr lang="it-IT" sz="2800" b="0" strike="noStrike" spc="-1">
              <a:solidFill>
                <a:srgbClr val="000000"/>
              </a:solidFill>
              <a:latin typeface="Calibri"/>
            </a:endParaRPr>
          </a:p>
        </p:txBody>
      </p:sp>
      <p:sp>
        <p:nvSpPr>
          <p:cNvPr id="72" name="PlaceHolder 3"/>
          <p:cNvSpPr>
            <a:spLocks noGrp="1"/>
          </p:cNvSpPr>
          <p:nvPr>
            <p:ph type="body"/>
          </p:nvPr>
        </p:nvSpPr>
        <p:spPr>
          <a:xfrm>
            <a:off x="6226200" y="1825560"/>
            <a:ext cx="5131080" cy="2075040"/>
          </a:xfrm>
          <a:prstGeom prst="rect">
            <a:avLst/>
          </a:prstGeom>
        </p:spPr>
        <p:txBody>
          <a:bodyPr lIns="0" tIns="0" rIns="0" bIns="0">
            <a:normAutofit/>
          </a:bodyPr>
          <a:lstStyle/>
          <a:p>
            <a:endParaRPr lang="it-IT" sz="2800" b="0" strike="noStrike" spc="-1">
              <a:solidFill>
                <a:srgbClr val="000000"/>
              </a:solidFill>
              <a:latin typeface="Calibri"/>
            </a:endParaRPr>
          </a:p>
        </p:txBody>
      </p:sp>
      <p:sp>
        <p:nvSpPr>
          <p:cNvPr id="73" name="PlaceHolder 4"/>
          <p:cNvSpPr>
            <a:spLocks noGrp="1"/>
          </p:cNvSpPr>
          <p:nvPr>
            <p:ph type="body"/>
          </p:nvPr>
        </p:nvSpPr>
        <p:spPr>
          <a:xfrm>
            <a:off x="838080" y="4098240"/>
            <a:ext cx="5131080" cy="2075040"/>
          </a:xfrm>
          <a:prstGeom prst="rect">
            <a:avLst/>
          </a:prstGeom>
        </p:spPr>
        <p:txBody>
          <a:bodyPr lIns="0" tIns="0" rIns="0" bIns="0">
            <a:normAutofit/>
          </a:bodyPr>
          <a:lstStyle/>
          <a:p>
            <a:endParaRPr lang="it-IT" sz="2800" b="0" strike="noStrike" spc="-1">
              <a:solidFill>
                <a:srgbClr val="000000"/>
              </a:solidFill>
              <a:latin typeface="Calibri"/>
            </a:endParaRPr>
          </a:p>
        </p:txBody>
      </p:sp>
      <p:sp>
        <p:nvSpPr>
          <p:cNvPr id="74" name="PlaceHolder 5"/>
          <p:cNvSpPr>
            <a:spLocks noGrp="1"/>
          </p:cNvSpPr>
          <p:nvPr>
            <p:ph type="body"/>
          </p:nvPr>
        </p:nvSpPr>
        <p:spPr>
          <a:xfrm>
            <a:off x="6226200" y="4098240"/>
            <a:ext cx="5131080" cy="2075040"/>
          </a:xfrm>
          <a:prstGeom prst="rect">
            <a:avLst/>
          </a:prstGeom>
        </p:spPr>
        <p:txBody>
          <a:bodyPr lIns="0" tIns="0" rIns="0" bIns="0">
            <a:normAutofit/>
          </a:bodyPr>
          <a:lstStyle/>
          <a:p>
            <a:endParaRPr lang="it-IT" sz="2800" b="0" strike="noStrike" spc="-1">
              <a:solidFill>
                <a:srgbClr val="000000"/>
              </a:solidFill>
              <a:latin typeface="Calibri"/>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it-IT" sz="1800" b="0" strike="noStrike" spc="-1">
              <a:solidFill>
                <a:srgbClr val="000000"/>
              </a:solidFill>
              <a:latin typeface="Calibri"/>
            </a:endParaRPr>
          </a:p>
        </p:txBody>
      </p:sp>
      <p:sp>
        <p:nvSpPr>
          <p:cNvPr id="76" name="PlaceHolder 2"/>
          <p:cNvSpPr>
            <a:spLocks noGrp="1"/>
          </p:cNvSpPr>
          <p:nvPr>
            <p:ph type="body"/>
          </p:nvPr>
        </p:nvSpPr>
        <p:spPr>
          <a:xfrm>
            <a:off x="838080" y="1825560"/>
            <a:ext cx="3385800" cy="2075040"/>
          </a:xfrm>
          <a:prstGeom prst="rect">
            <a:avLst/>
          </a:prstGeom>
        </p:spPr>
        <p:txBody>
          <a:bodyPr lIns="0" tIns="0" rIns="0" bIns="0">
            <a:normAutofit/>
          </a:bodyPr>
          <a:lstStyle/>
          <a:p>
            <a:endParaRPr lang="it-IT" sz="2800" b="0" strike="noStrike" spc="-1">
              <a:solidFill>
                <a:srgbClr val="000000"/>
              </a:solidFill>
              <a:latin typeface="Calibri"/>
            </a:endParaRPr>
          </a:p>
        </p:txBody>
      </p:sp>
      <p:sp>
        <p:nvSpPr>
          <p:cNvPr id="77" name="PlaceHolder 3"/>
          <p:cNvSpPr>
            <a:spLocks noGrp="1"/>
          </p:cNvSpPr>
          <p:nvPr>
            <p:ph type="body"/>
          </p:nvPr>
        </p:nvSpPr>
        <p:spPr>
          <a:xfrm>
            <a:off x="4393440" y="1825560"/>
            <a:ext cx="3385800" cy="2075040"/>
          </a:xfrm>
          <a:prstGeom prst="rect">
            <a:avLst/>
          </a:prstGeom>
        </p:spPr>
        <p:txBody>
          <a:bodyPr lIns="0" tIns="0" rIns="0" bIns="0">
            <a:normAutofit/>
          </a:bodyPr>
          <a:lstStyle/>
          <a:p>
            <a:endParaRPr lang="it-IT" sz="2800" b="0" strike="noStrike" spc="-1">
              <a:solidFill>
                <a:srgbClr val="000000"/>
              </a:solidFill>
              <a:latin typeface="Calibri"/>
            </a:endParaRPr>
          </a:p>
        </p:txBody>
      </p:sp>
      <p:sp>
        <p:nvSpPr>
          <p:cNvPr id="78" name="PlaceHolder 4"/>
          <p:cNvSpPr>
            <a:spLocks noGrp="1"/>
          </p:cNvSpPr>
          <p:nvPr>
            <p:ph type="body"/>
          </p:nvPr>
        </p:nvSpPr>
        <p:spPr>
          <a:xfrm>
            <a:off x="7949160" y="1825560"/>
            <a:ext cx="3385800" cy="2075040"/>
          </a:xfrm>
          <a:prstGeom prst="rect">
            <a:avLst/>
          </a:prstGeom>
        </p:spPr>
        <p:txBody>
          <a:bodyPr lIns="0" tIns="0" rIns="0" bIns="0">
            <a:normAutofit/>
          </a:bodyPr>
          <a:lstStyle/>
          <a:p>
            <a:endParaRPr lang="it-IT" sz="2800" b="0" strike="noStrike" spc="-1">
              <a:solidFill>
                <a:srgbClr val="000000"/>
              </a:solidFill>
              <a:latin typeface="Calibri"/>
            </a:endParaRPr>
          </a:p>
        </p:txBody>
      </p:sp>
      <p:sp>
        <p:nvSpPr>
          <p:cNvPr id="79" name="PlaceHolder 5"/>
          <p:cNvSpPr>
            <a:spLocks noGrp="1"/>
          </p:cNvSpPr>
          <p:nvPr>
            <p:ph type="body"/>
          </p:nvPr>
        </p:nvSpPr>
        <p:spPr>
          <a:xfrm>
            <a:off x="838080" y="4098240"/>
            <a:ext cx="3385800" cy="2075040"/>
          </a:xfrm>
          <a:prstGeom prst="rect">
            <a:avLst/>
          </a:prstGeom>
        </p:spPr>
        <p:txBody>
          <a:bodyPr lIns="0" tIns="0" rIns="0" bIns="0">
            <a:normAutofit/>
          </a:bodyPr>
          <a:lstStyle/>
          <a:p>
            <a:endParaRPr lang="it-IT" sz="2800" b="0" strike="noStrike" spc="-1">
              <a:solidFill>
                <a:srgbClr val="000000"/>
              </a:solidFill>
              <a:latin typeface="Calibri"/>
            </a:endParaRPr>
          </a:p>
        </p:txBody>
      </p:sp>
      <p:sp>
        <p:nvSpPr>
          <p:cNvPr id="80" name="PlaceHolder 6"/>
          <p:cNvSpPr>
            <a:spLocks noGrp="1"/>
          </p:cNvSpPr>
          <p:nvPr>
            <p:ph type="body"/>
          </p:nvPr>
        </p:nvSpPr>
        <p:spPr>
          <a:xfrm>
            <a:off x="4393440" y="4098240"/>
            <a:ext cx="3385800" cy="2075040"/>
          </a:xfrm>
          <a:prstGeom prst="rect">
            <a:avLst/>
          </a:prstGeom>
        </p:spPr>
        <p:txBody>
          <a:bodyPr lIns="0" tIns="0" rIns="0" bIns="0">
            <a:normAutofit/>
          </a:bodyPr>
          <a:lstStyle/>
          <a:p>
            <a:endParaRPr lang="it-IT" sz="2800" b="0" strike="noStrike" spc="-1">
              <a:solidFill>
                <a:srgbClr val="000000"/>
              </a:solidFill>
              <a:latin typeface="Calibri"/>
            </a:endParaRPr>
          </a:p>
        </p:txBody>
      </p:sp>
      <p:sp>
        <p:nvSpPr>
          <p:cNvPr id="81" name="PlaceHolder 7"/>
          <p:cNvSpPr>
            <a:spLocks noGrp="1"/>
          </p:cNvSpPr>
          <p:nvPr>
            <p:ph type="body"/>
          </p:nvPr>
        </p:nvSpPr>
        <p:spPr>
          <a:xfrm>
            <a:off x="7949160" y="4098240"/>
            <a:ext cx="3385800" cy="2075040"/>
          </a:xfrm>
          <a:prstGeom prst="rect">
            <a:avLst/>
          </a:prstGeom>
        </p:spPr>
        <p:txBody>
          <a:bodyPr lIns="0" tIns="0" rIns="0" bIns="0">
            <a:normAutofit/>
          </a:bodyPr>
          <a:lstStyle/>
          <a:p>
            <a:endParaRPr lang="it-IT" sz="2800" b="0" strike="noStrike" spc="-1">
              <a:solidFill>
                <a:srgbClr val="000000"/>
              </a:solidFill>
              <a:latin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it-IT" sz="1800" b="0" strike="noStrike" spc="-1">
              <a:solidFill>
                <a:srgbClr val="000000"/>
              </a:solidFill>
              <a:latin typeface="Calibri"/>
            </a:endParaRPr>
          </a:p>
        </p:txBody>
      </p:sp>
      <p:sp>
        <p:nvSpPr>
          <p:cNvPr id="8" name="PlaceHolder 2"/>
          <p:cNvSpPr>
            <a:spLocks noGrp="1"/>
          </p:cNvSpPr>
          <p:nvPr>
            <p:ph type="body"/>
          </p:nvPr>
        </p:nvSpPr>
        <p:spPr>
          <a:xfrm>
            <a:off x="838080" y="1825560"/>
            <a:ext cx="10515240" cy="4350960"/>
          </a:xfrm>
          <a:prstGeom prst="rect">
            <a:avLst/>
          </a:prstGeom>
        </p:spPr>
        <p:txBody>
          <a:bodyPr lIns="0" tIns="0" rIns="0" bIns="0">
            <a:normAutofit/>
          </a:bodyPr>
          <a:lstStyle/>
          <a:p>
            <a:endParaRPr lang="it-IT" sz="2800" b="0" strike="noStrike" spc="-1">
              <a:solidFill>
                <a:srgbClr val="000000"/>
              </a:solidFill>
              <a:latin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it-IT" sz="1800" b="0" strike="noStrike" spc="-1">
              <a:solidFill>
                <a:srgbClr val="000000"/>
              </a:solidFill>
              <a:latin typeface="Calibri"/>
            </a:endParaRPr>
          </a:p>
        </p:txBody>
      </p:sp>
      <p:sp>
        <p:nvSpPr>
          <p:cNvPr id="10" name="PlaceHolder 2"/>
          <p:cNvSpPr>
            <a:spLocks noGrp="1"/>
          </p:cNvSpPr>
          <p:nvPr>
            <p:ph type="body"/>
          </p:nvPr>
        </p:nvSpPr>
        <p:spPr>
          <a:xfrm>
            <a:off x="838080" y="1825560"/>
            <a:ext cx="5131080" cy="4350960"/>
          </a:xfrm>
          <a:prstGeom prst="rect">
            <a:avLst/>
          </a:prstGeom>
        </p:spPr>
        <p:txBody>
          <a:bodyPr lIns="0" tIns="0" rIns="0" bIns="0">
            <a:normAutofit/>
          </a:bodyPr>
          <a:lstStyle/>
          <a:p>
            <a:endParaRPr lang="it-IT" sz="2800" b="0" strike="noStrike" spc="-1">
              <a:solidFill>
                <a:srgbClr val="000000"/>
              </a:solidFill>
              <a:latin typeface="Calibri"/>
            </a:endParaRPr>
          </a:p>
        </p:txBody>
      </p:sp>
      <p:sp>
        <p:nvSpPr>
          <p:cNvPr id="11" name="PlaceHolder 3"/>
          <p:cNvSpPr>
            <a:spLocks noGrp="1"/>
          </p:cNvSpPr>
          <p:nvPr>
            <p:ph type="body"/>
          </p:nvPr>
        </p:nvSpPr>
        <p:spPr>
          <a:xfrm>
            <a:off x="6226200" y="1825560"/>
            <a:ext cx="5131080" cy="4350960"/>
          </a:xfrm>
          <a:prstGeom prst="rect">
            <a:avLst/>
          </a:prstGeom>
        </p:spPr>
        <p:txBody>
          <a:bodyPr lIns="0" tIns="0" rIns="0" bIns="0">
            <a:normAutofit/>
          </a:bodyPr>
          <a:lstStyle/>
          <a:p>
            <a:endParaRPr lang="it-IT" sz="2800" b="0" strike="noStrike" spc="-1">
              <a:solidFill>
                <a:srgbClr val="000000"/>
              </a:solidFill>
              <a:latin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it-IT" sz="1800" b="0" strike="noStrike" spc="-1">
              <a:solidFill>
                <a:srgbClr val="000000"/>
              </a:solidFill>
              <a:latin typeface="Calibri"/>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838080" y="365040"/>
            <a:ext cx="10515240" cy="614412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it-IT" sz="1800" b="0" strike="noStrike" spc="-1">
              <a:solidFill>
                <a:srgbClr val="000000"/>
              </a:solidFill>
              <a:latin typeface="Calibri"/>
            </a:endParaRPr>
          </a:p>
        </p:txBody>
      </p:sp>
      <p:sp>
        <p:nvSpPr>
          <p:cNvPr id="15" name="PlaceHolder 2"/>
          <p:cNvSpPr>
            <a:spLocks noGrp="1"/>
          </p:cNvSpPr>
          <p:nvPr>
            <p:ph type="body"/>
          </p:nvPr>
        </p:nvSpPr>
        <p:spPr>
          <a:xfrm>
            <a:off x="838080" y="1825560"/>
            <a:ext cx="5131080" cy="2075040"/>
          </a:xfrm>
          <a:prstGeom prst="rect">
            <a:avLst/>
          </a:prstGeom>
        </p:spPr>
        <p:txBody>
          <a:bodyPr lIns="0" tIns="0" rIns="0" bIns="0">
            <a:normAutofit/>
          </a:bodyPr>
          <a:lstStyle/>
          <a:p>
            <a:endParaRPr lang="it-IT" sz="2800" b="0" strike="noStrike" spc="-1">
              <a:solidFill>
                <a:srgbClr val="000000"/>
              </a:solidFill>
              <a:latin typeface="Calibri"/>
            </a:endParaRPr>
          </a:p>
        </p:txBody>
      </p:sp>
      <p:sp>
        <p:nvSpPr>
          <p:cNvPr id="16" name="PlaceHolder 3"/>
          <p:cNvSpPr>
            <a:spLocks noGrp="1"/>
          </p:cNvSpPr>
          <p:nvPr>
            <p:ph type="body"/>
          </p:nvPr>
        </p:nvSpPr>
        <p:spPr>
          <a:xfrm>
            <a:off x="6226200" y="1825560"/>
            <a:ext cx="5131080" cy="4350960"/>
          </a:xfrm>
          <a:prstGeom prst="rect">
            <a:avLst/>
          </a:prstGeom>
        </p:spPr>
        <p:txBody>
          <a:bodyPr lIns="0" tIns="0" rIns="0" bIns="0">
            <a:normAutofit/>
          </a:bodyPr>
          <a:lstStyle/>
          <a:p>
            <a:endParaRPr lang="it-IT" sz="2800" b="0" strike="noStrike" spc="-1">
              <a:solidFill>
                <a:srgbClr val="000000"/>
              </a:solidFill>
              <a:latin typeface="Calibri"/>
            </a:endParaRPr>
          </a:p>
        </p:txBody>
      </p:sp>
      <p:sp>
        <p:nvSpPr>
          <p:cNvPr id="17" name="PlaceHolder 4"/>
          <p:cNvSpPr>
            <a:spLocks noGrp="1"/>
          </p:cNvSpPr>
          <p:nvPr>
            <p:ph type="body"/>
          </p:nvPr>
        </p:nvSpPr>
        <p:spPr>
          <a:xfrm>
            <a:off x="838080" y="4098240"/>
            <a:ext cx="5131080" cy="2075040"/>
          </a:xfrm>
          <a:prstGeom prst="rect">
            <a:avLst/>
          </a:prstGeom>
        </p:spPr>
        <p:txBody>
          <a:bodyPr lIns="0" tIns="0" rIns="0" bIns="0">
            <a:normAutofit/>
          </a:bodyPr>
          <a:lstStyle/>
          <a:p>
            <a:endParaRPr lang="it-IT" sz="2800" b="0" strike="noStrike" spc="-1">
              <a:solidFill>
                <a:srgbClr val="000000"/>
              </a:solidFill>
              <a:latin typeface="Calibri"/>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it-IT" sz="1800" b="0" strike="noStrike" spc="-1">
              <a:solidFill>
                <a:srgbClr val="000000"/>
              </a:solidFill>
              <a:latin typeface="Calibri"/>
            </a:endParaRPr>
          </a:p>
        </p:txBody>
      </p:sp>
      <p:sp>
        <p:nvSpPr>
          <p:cNvPr id="19" name="PlaceHolder 2"/>
          <p:cNvSpPr>
            <a:spLocks noGrp="1"/>
          </p:cNvSpPr>
          <p:nvPr>
            <p:ph type="body"/>
          </p:nvPr>
        </p:nvSpPr>
        <p:spPr>
          <a:xfrm>
            <a:off x="838080" y="1825560"/>
            <a:ext cx="5131080" cy="4350960"/>
          </a:xfrm>
          <a:prstGeom prst="rect">
            <a:avLst/>
          </a:prstGeom>
        </p:spPr>
        <p:txBody>
          <a:bodyPr lIns="0" tIns="0" rIns="0" bIns="0">
            <a:normAutofit/>
          </a:bodyPr>
          <a:lstStyle/>
          <a:p>
            <a:endParaRPr lang="it-IT" sz="2800" b="0" strike="noStrike" spc="-1">
              <a:solidFill>
                <a:srgbClr val="000000"/>
              </a:solidFill>
              <a:latin typeface="Calibri"/>
            </a:endParaRPr>
          </a:p>
        </p:txBody>
      </p:sp>
      <p:sp>
        <p:nvSpPr>
          <p:cNvPr id="20" name="PlaceHolder 3"/>
          <p:cNvSpPr>
            <a:spLocks noGrp="1"/>
          </p:cNvSpPr>
          <p:nvPr>
            <p:ph type="body"/>
          </p:nvPr>
        </p:nvSpPr>
        <p:spPr>
          <a:xfrm>
            <a:off x="6226200" y="1825560"/>
            <a:ext cx="5131080" cy="2075040"/>
          </a:xfrm>
          <a:prstGeom prst="rect">
            <a:avLst/>
          </a:prstGeom>
        </p:spPr>
        <p:txBody>
          <a:bodyPr lIns="0" tIns="0" rIns="0" bIns="0">
            <a:normAutofit/>
          </a:bodyPr>
          <a:lstStyle/>
          <a:p>
            <a:endParaRPr lang="it-IT" sz="2800" b="0" strike="noStrike" spc="-1">
              <a:solidFill>
                <a:srgbClr val="000000"/>
              </a:solidFill>
              <a:latin typeface="Calibri"/>
            </a:endParaRPr>
          </a:p>
        </p:txBody>
      </p:sp>
      <p:sp>
        <p:nvSpPr>
          <p:cNvPr id="21" name="PlaceHolder 4"/>
          <p:cNvSpPr>
            <a:spLocks noGrp="1"/>
          </p:cNvSpPr>
          <p:nvPr>
            <p:ph type="body"/>
          </p:nvPr>
        </p:nvSpPr>
        <p:spPr>
          <a:xfrm>
            <a:off x="6226200" y="4098240"/>
            <a:ext cx="5131080" cy="2075040"/>
          </a:xfrm>
          <a:prstGeom prst="rect">
            <a:avLst/>
          </a:prstGeom>
        </p:spPr>
        <p:txBody>
          <a:bodyPr lIns="0" tIns="0" rIns="0" bIns="0">
            <a:normAutofit/>
          </a:bodyPr>
          <a:lstStyle/>
          <a:p>
            <a:endParaRPr lang="it-IT" sz="2800" b="0" strike="noStrike" spc="-1">
              <a:solidFill>
                <a:srgbClr val="000000"/>
              </a:solidFill>
              <a:latin typeface="Calibri"/>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it-IT" sz="1800" b="0" strike="noStrike" spc="-1">
              <a:solidFill>
                <a:srgbClr val="000000"/>
              </a:solidFill>
              <a:latin typeface="Calibri"/>
            </a:endParaRPr>
          </a:p>
        </p:txBody>
      </p:sp>
      <p:sp>
        <p:nvSpPr>
          <p:cNvPr id="23" name="PlaceHolder 2"/>
          <p:cNvSpPr>
            <a:spLocks noGrp="1"/>
          </p:cNvSpPr>
          <p:nvPr>
            <p:ph type="body"/>
          </p:nvPr>
        </p:nvSpPr>
        <p:spPr>
          <a:xfrm>
            <a:off x="838080" y="1825560"/>
            <a:ext cx="5131080" cy="2075040"/>
          </a:xfrm>
          <a:prstGeom prst="rect">
            <a:avLst/>
          </a:prstGeom>
        </p:spPr>
        <p:txBody>
          <a:bodyPr lIns="0" tIns="0" rIns="0" bIns="0">
            <a:normAutofit/>
          </a:bodyPr>
          <a:lstStyle/>
          <a:p>
            <a:endParaRPr lang="it-IT" sz="2800" b="0" strike="noStrike" spc="-1">
              <a:solidFill>
                <a:srgbClr val="000000"/>
              </a:solidFill>
              <a:latin typeface="Calibri"/>
            </a:endParaRPr>
          </a:p>
        </p:txBody>
      </p:sp>
      <p:sp>
        <p:nvSpPr>
          <p:cNvPr id="24" name="PlaceHolder 3"/>
          <p:cNvSpPr>
            <a:spLocks noGrp="1"/>
          </p:cNvSpPr>
          <p:nvPr>
            <p:ph type="body"/>
          </p:nvPr>
        </p:nvSpPr>
        <p:spPr>
          <a:xfrm>
            <a:off x="6226200" y="1825560"/>
            <a:ext cx="5131080" cy="2075040"/>
          </a:xfrm>
          <a:prstGeom prst="rect">
            <a:avLst/>
          </a:prstGeom>
        </p:spPr>
        <p:txBody>
          <a:bodyPr lIns="0" tIns="0" rIns="0" bIns="0">
            <a:normAutofit/>
          </a:bodyPr>
          <a:lstStyle/>
          <a:p>
            <a:endParaRPr lang="it-IT" sz="2800" b="0" strike="noStrike" spc="-1">
              <a:solidFill>
                <a:srgbClr val="000000"/>
              </a:solidFill>
              <a:latin typeface="Calibri"/>
            </a:endParaRPr>
          </a:p>
        </p:txBody>
      </p:sp>
      <p:sp>
        <p:nvSpPr>
          <p:cNvPr id="25" name="PlaceHolder 4"/>
          <p:cNvSpPr>
            <a:spLocks noGrp="1"/>
          </p:cNvSpPr>
          <p:nvPr>
            <p:ph type="body"/>
          </p:nvPr>
        </p:nvSpPr>
        <p:spPr>
          <a:xfrm>
            <a:off x="838080" y="4098240"/>
            <a:ext cx="10515240" cy="2075040"/>
          </a:xfrm>
          <a:prstGeom prst="rect">
            <a:avLst/>
          </a:prstGeom>
        </p:spPr>
        <p:txBody>
          <a:bodyPr lIns="0" tIns="0" rIns="0" bIns="0">
            <a:normAutofit/>
          </a:bodyPr>
          <a:lstStyle/>
          <a:p>
            <a:endParaRPr lang="it-IT" sz="2800" b="0" strike="noStrike" spc="-1">
              <a:solidFill>
                <a:srgbClr val="000000"/>
              </a:solidFill>
              <a:latin typeface="Calibri"/>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PlaceHolder 1"/>
          <p:cNvSpPr>
            <a:spLocks noGrp="1"/>
          </p:cNvSpPr>
          <p:nvPr>
            <p:ph type="title"/>
          </p:nvPr>
        </p:nvSpPr>
        <p:spPr>
          <a:xfrm>
            <a:off x="1523880" y="1122480"/>
            <a:ext cx="9143640" cy="2387160"/>
          </a:xfrm>
          <a:prstGeom prst="rect">
            <a:avLst/>
          </a:prstGeom>
        </p:spPr>
        <p:txBody>
          <a:bodyPr anchor="b">
            <a:noAutofit/>
          </a:bodyPr>
          <a:lstStyle/>
          <a:p>
            <a:pPr algn="ctr">
              <a:lnSpc>
                <a:spcPct val="90000"/>
              </a:lnSpc>
            </a:pPr>
            <a:r>
              <a:rPr lang="it-IT" sz="6000" b="0" strike="noStrike" spc="-1">
                <a:solidFill>
                  <a:srgbClr val="000000"/>
                </a:solidFill>
                <a:latin typeface="Calibri Light"/>
              </a:rPr>
              <a:t>Fare clic per modificare lo stile del titolo dello schema</a:t>
            </a:r>
            <a:endParaRPr lang="it-IT" sz="6000" b="0" strike="noStrike" spc="-1">
              <a:solidFill>
                <a:srgbClr val="000000"/>
              </a:solidFill>
              <a:latin typeface="Calibri"/>
            </a:endParaRPr>
          </a:p>
        </p:txBody>
      </p:sp>
      <p:sp>
        <p:nvSpPr>
          <p:cNvPr id="6" name="PlaceHolder 2"/>
          <p:cNvSpPr>
            <a:spLocks noGrp="1"/>
          </p:cNvSpPr>
          <p:nvPr>
            <p:ph type="dt"/>
          </p:nvPr>
        </p:nvSpPr>
        <p:spPr>
          <a:xfrm>
            <a:off x="838080" y="6356520"/>
            <a:ext cx="2742840" cy="364680"/>
          </a:xfrm>
          <a:prstGeom prst="rect">
            <a:avLst/>
          </a:prstGeom>
        </p:spPr>
        <p:txBody>
          <a:bodyPr anchor="ctr">
            <a:noAutofit/>
          </a:bodyPr>
          <a:lstStyle/>
          <a:p>
            <a:pPr>
              <a:lnSpc>
                <a:spcPct val="100000"/>
              </a:lnSpc>
            </a:pPr>
            <a:fld id="{AE6BA087-9FBE-4FBF-ACBD-AA88F3596180}" type="datetime1">
              <a:rPr lang="it-IT" sz="1200" b="0" strike="noStrike" spc="-1">
                <a:solidFill>
                  <a:srgbClr val="8B8B8B"/>
                </a:solidFill>
                <a:latin typeface="Calibri"/>
              </a:rPr>
              <a:t>29/06/21</a:t>
            </a:fld>
            <a:endParaRPr lang="en-US" sz="1200" b="0" strike="noStrike" spc="-1">
              <a:latin typeface="Times New Roman"/>
            </a:endParaRPr>
          </a:p>
        </p:txBody>
      </p:sp>
      <p:sp>
        <p:nvSpPr>
          <p:cNvPr id="2" name="PlaceHolder 3"/>
          <p:cNvSpPr>
            <a:spLocks noGrp="1"/>
          </p:cNvSpPr>
          <p:nvPr>
            <p:ph type="ftr"/>
          </p:nvPr>
        </p:nvSpPr>
        <p:spPr>
          <a:xfrm>
            <a:off x="4038480" y="6356520"/>
            <a:ext cx="4114440" cy="364680"/>
          </a:xfrm>
          <a:prstGeom prst="rect">
            <a:avLst/>
          </a:prstGeom>
        </p:spPr>
        <p:txBody>
          <a:bodyPr anchor="ctr">
            <a:noAutofit/>
          </a:bodyPr>
          <a:lstStyle/>
          <a:p>
            <a:endParaRPr lang="en-US" sz="2400" b="0" strike="noStrike" spc="-1">
              <a:latin typeface="Times New Roman"/>
            </a:endParaRPr>
          </a:p>
        </p:txBody>
      </p:sp>
      <p:sp>
        <p:nvSpPr>
          <p:cNvPr id="3" name="PlaceHolder 4"/>
          <p:cNvSpPr>
            <a:spLocks noGrp="1"/>
          </p:cNvSpPr>
          <p:nvPr>
            <p:ph type="sldNum"/>
          </p:nvPr>
        </p:nvSpPr>
        <p:spPr>
          <a:xfrm>
            <a:off x="8610480" y="6356520"/>
            <a:ext cx="2742840" cy="364680"/>
          </a:xfrm>
          <a:prstGeom prst="rect">
            <a:avLst/>
          </a:prstGeom>
        </p:spPr>
        <p:txBody>
          <a:bodyPr anchor="ctr">
            <a:noAutofit/>
          </a:bodyPr>
          <a:lstStyle/>
          <a:p>
            <a:pPr algn="r">
              <a:lnSpc>
                <a:spcPct val="100000"/>
              </a:lnSpc>
            </a:pPr>
            <a:fld id="{1C7C364F-5183-4D7A-A027-85C557B1FFDF}" type="slidenum">
              <a:rPr lang="it-IT" sz="1200" b="0" strike="noStrike" spc="-1">
                <a:solidFill>
                  <a:srgbClr val="8B8B8B"/>
                </a:solidFill>
                <a:latin typeface="Calibri"/>
              </a:rPr>
              <a:t>‹N›</a:t>
            </a:fld>
            <a:endParaRPr lang="en-US" sz="1200" b="0" strike="noStrike" spc="-1">
              <a:latin typeface="Times New Roman"/>
            </a:endParaRPr>
          </a:p>
        </p:txBody>
      </p:sp>
      <p:sp>
        <p:nvSpPr>
          <p:cNvPr id="4" name="PlaceHolder 5"/>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it-IT" sz="2800" b="0" strike="noStrike" spc="-1">
                <a:solidFill>
                  <a:srgbClr val="000000"/>
                </a:solidFill>
                <a:latin typeface="Calibri"/>
              </a:rPr>
              <a:t>Click to edit the outline text format</a:t>
            </a:r>
          </a:p>
          <a:p>
            <a:pPr marL="864000" lvl="1" indent="-324000">
              <a:spcBef>
                <a:spcPts val="1134"/>
              </a:spcBef>
              <a:buClr>
                <a:srgbClr val="000000"/>
              </a:buClr>
              <a:buSzPct val="75000"/>
              <a:buFont typeface="Symbol" charset="2"/>
              <a:buChar char=""/>
            </a:pPr>
            <a:r>
              <a:rPr lang="it-IT" sz="2000" b="0" strike="noStrike" spc="-1">
                <a:solidFill>
                  <a:srgbClr val="000000"/>
                </a:solidFill>
                <a:latin typeface="Calibri"/>
              </a:rPr>
              <a:t>Second Outline Level</a:t>
            </a:r>
          </a:p>
          <a:p>
            <a:pPr marL="1296000" lvl="2" indent="-288000">
              <a:spcBef>
                <a:spcPts val="850"/>
              </a:spcBef>
              <a:buClr>
                <a:srgbClr val="000000"/>
              </a:buClr>
              <a:buSzPct val="45000"/>
              <a:buFont typeface="Wingdings" charset="2"/>
              <a:buChar char=""/>
            </a:pPr>
            <a:r>
              <a:rPr lang="it-IT" sz="1800" b="0" strike="noStrike" spc="-1">
                <a:solidFill>
                  <a:srgbClr val="000000"/>
                </a:solidFill>
                <a:latin typeface="Calibri"/>
              </a:rPr>
              <a:t>Third Outline Level</a:t>
            </a:r>
          </a:p>
          <a:p>
            <a:pPr marL="1728000" lvl="3" indent="-216000">
              <a:spcBef>
                <a:spcPts val="567"/>
              </a:spcBef>
              <a:buClr>
                <a:srgbClr val="000000"/>
              </a:buClr>
              <a:buSzPct val="75000"/>
              <a:buFont typeface="Symbol" charset="2"/>
              <a:buChar char=""/>
            </a:pPr>
            <a:r>
              <a:rPr lang="it-IT" sz="1800" b="0" strike="noStrike" spc="-1">
                <a:solidFill>
                  <a:srgbClr val="000000"/>
                </a:solidFill>
                <a:latin typeface="Calibri"/>
              </a:rPr>
              <a:t>Fourth Outline Level</a:t>
            </a:r>
          </a:p>
          <a:p>
            <a:pPr marL="2160000" lvl="4" indent="-216000">
              <a:spcBef>
                <a:spcPts val="283"/>
              </a:spcBef>
              <a:buClr>
                <a:srgbClr val="000000"/>
              </a:buClr>
              <a:buSzPct val="45000"/>
              <a:buFont typeface="Wingdings" charset="2"/>
              <a:buChar char=""/>
            </a:pPr>
            <a:r>
              <a:rPr lang="it-IT" sz="2000" b="0" strike="noStrike" spc="-1">
                <a:solidFill>
                  <a:srgbClr val="000000"/>
                </a:solidFill>
                <a:latin typeface="Calibri"/>
              </a:rPr>
              <a:t>Fifth Outline Level</a:t>
            </a:r>
          </a:p>
          <a:p>
            <a:pPr marL="2592000" lvl="5" indent="-216000">
              <a:spcBef>
                <a:spcPts val="283"/>
              </a:spcBef>
              <a:buClr>
                <a:srgbClr val="000000"/>
              </a:buClr>
              <a:buSzPct val="45000"/>
              <a:buFont typeface="Wingdings" charset="2"/>
              <a:buChar char=""/>
            </a:pPr>
            <a:r>
              <a:rPr lang="it-IT" sz="2000" b="0" strike="noStrike" spc="-1">
                <a:solidFill>
                  <a:srgbClr val="000000"/>
                </a:solidFill>
                <a:latin typeface="Calibri"/>
              </a:rPr>
              <a:t>Sixth Outline Level</a:t>
            </a:r>
          </a:p>
          <a:p>
            <a:pPr marL="3024000" lvl="6" indent="-216000">
              <a:spcBef>
                <a:spcPts val="283"/>
              </a:spcBef>
              <a:buClr>
                <a:srgbClr val="000000"/>
              </a:buClr>
              <a:buSzPct val="45000"/>
              <a:buFont typeface="Wingdings" charset="2"/>
              <a:buChar char=""/>
            </a:pPr>
            <a:r>
              <a:rPr lang="it-IT" sz="2000" b="0" strike="noStrike" spc="-1">
                <a:solidFill>
                  <a:srgbClr val="000000"/>
                </a:solidFill>
                <a:latin typeface="Calibri"/>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1" name="PlaceHolder 1"/>
          <p:cNvSpPr>
            <a:spLocks noGrp="1"/>
          </p:cNvSpPr>
          <p:nvPr>
            <p:ph type="title"/>
          </p:nvPr>
        </p:nvSpPr>
        <p:spPr>
          <a:xfrm>
            <a:off x="838080" y="365040"/>
            <a:ext cx="10515240" cy="1325160"/>
          </a:xfrm>
          <a:prstGeom prst="rect">
            <a:avLst/>
          </a:prstGeom>
        </p:spPr>
        <p:txBody>
          <a:bodyPr anchor="ctr">
            <a:noAutofit/>
          </a:bodyPr>
          <a:lstStyle/>
          <a:p>
            <a:pPr>
              <a:lnSpc>
                <a:spcPct val="90000"/>
              </a:lnSpc>
            </a:pPr>
            <a:r>
              <a:rPr lang="it-IT" sz="4400" b="0" strike="noStrike" spc="-1">
                <a:solidFill>
                  <a:srgbClr val="000000"/>
                </a:solidFill>
                <a:latin typeface="Calibri Light"/>
              </a:rPr>
              <a:t>Fare clic per modificare lo stile del titolo dello schema</a:t>
            </a:r>
            <a:endParaRPr lang="it-IT" sz="4400" b="0" strike="noStrike" spc="-1">
              <a:solidFill>
                <a:srgbClr val="000000"/>
              </a:solidFill>
              <a:latin typeface="Calibri"/>
            </a:endParaRPr>
          </a:p>
        </p:txBody>
      </p:sp>
      <p:sp>
        <p:nvSpPr>
          <p:cNvPr id="42" name="PlaceHolder 2"/>
          <p:cNvSpPr>
            <a:spLocks noGrp="1"/>
          </p:cNvSpPr>
          <p:nvPr>
            <p:ph type="body"/>
          </p:nvPr>
        </p:nvSpPr>
        <p:spPr>
          <a:xfrm>
            <a:off x="838080" y="1825560"/>
            <a:ext cx="10515240" cy="4350960"/>
          </a:xfrm>
          <a:prstGeom prst="rect">
            <a:avLst/>
          </a:prstGeom>
        </p:spPr>
        <p:txBody>
          <a:bodyPr>
            <a:noAutofit/>
          </a:bodyPr>
          <a:lstStyle/>
          <a:p>
            <a:pPr marL="228600" indent="-228240">
              <a:lnSpc>
                <a:spcPct val="90000"/>
              </a:lnSpc>
              <a:spcBef>
                <a:spcPts val="1001"/>
              </a:spcBef>
              <a:buClr>
                <a:srgbClr val="000000"/>
              </a:buClr>
              <a:buFont typeface="Arial"/>
              <a:buChar char="•"/>
            </a:pPr>
            <a:r>
              <a:rPr lang="it-IT" sz="2800" b="0" strike="noStrike" spc="-1">
                <a:solidFill>
                  <a:srgbClr val="000000"/>
                </a:solidFill>
                <a:latin typeface="Calibri"/>
              </a:rPr>
              <a:t>Fare clic per modificare gli stili del testo dello schema</a:t>
            </a:r>
          </a:p>
          <a:p>
            <a:pPr marL="685800" lvl="1" indent="-228240">
              <a:lnSpc>
                <a:spcPct val="90000"/>
              </a:lnSpc>
              <a:spcBef>
                <a:spcPts val="499"/>
              </a:spcBef>
              <a:buClr>
                <a:srgbClr val="000000"/>
              </a:buClr>
              <a:buFont typeface="Arial"/>
              <a:buChar char="•"/>
            </a:pPr>
            <a:r>
              <a:rPr lang="it-IT" sz="2400" b="0" strike="noStrike" spc="-1">
                <a:solidFill>
                  <a:srgbClr val="000000"/>
                </a:solidFill>
                <a:latin typeface="Calibri"/>
              </a:rPr>
              <a:t>Secondo livello</a:t>
            </a:r>
          </a:p>
          <a:p>
            <a:pPr marL="1143000" lvl="2" indent="-228240">
              <a:lnSpc>
                <a:spcPct val="90000"/>
              </a:lnSpc>
              <a:spcBef>
                <a:spcPts val="499"/>
              </a:spcBef>
              <a:buClr>
                <a:srgbClr val="000000"/>
              </a:buClr>
              <a:buFont typeface="Arial"/>
              <a:buChar char="•"/>
            </a:pPr>
            <a:r>
              <a:rPr lang="it-IT" sz="2000" b="0" strike="noStrike" spc="-1">
                <a:solidFill>
                  <a:srgbClr val="000000"/>
                </a:solidFill>
                <a:latin typeface="Calibri"/>
              </a:rPr>
              <a:t>Terzo livello</a:t>
            </a:r>
          </a:p>
          <a:p>
            <a:pPr marL="1600200" lvl="3" indent="-228240">
              <a:lnSpc>
                <a:spcPct val="90000"/>
              </a:lnSpc>
              <a:spcBef>
                <a:spcPts val="499"/>
              </a:spcBef>
              <a:buClr>
                <a:srgbClr val="000000"/>
              </a:buClr>
              <a:buFont typeface="Arial"/>
              <a:buChar char="•"/>
            </a:pPr>
            <a:r>
              <a:rPr lang="it-IT" sz="1800" b="0" strike="noStrike" spc="-1">
                <a:solidFill>
                  <a:srgbClr val="000000"/>
                </a:solidFill>
                <a:latin typeface="Calibri"/>
              </a:rPr>
              <a:t>Quarto livello</a:t>
            </a:r>
          </a:p>
          <a:p>
            <a:pPr marL="2057400" lvl="4" indent="-228240">
              <a:lnSpc>
                <a:spcPct val="90000"/>
              </a:lnSpc>
              <a:spcBef>
                <a:spcPts val="499"/>
              </a:spcBef>
              <a:buClr>
                <a:srgbClr val="000000"/>
              </a:buClr>
              <a:buFont typeface="Arial"/>
              <a:buChar char="•"/>
            </a:pPr>
            <a:r>
              <a:rPr lang="it-IT" sz="1800" b="0" strike="noStrike" spc="-1">
                <a:solidFill>
                  <a:srgbClr val="000000"/>
                </a:solidFill>
                <a:latin typeface="Calibri"/>
              </a:rPr>
              <a:t>Quinto livello</a:t>
            </a:r>
          </a:p>
        </p:txBody>
      </p:sp>
      <p:sp>
        <p:nvSpPr>
          <p:cNvPr id="43" name="PlaceHolder 3"/>
          <p:cNvSpPr>
            <a:spLocks noGrp="1"/>
          </p:cNvSpPr>
          <p:nvPr>
            <p:ph type="dt"/>
          </p:nvPr>
        </p:nvSpPr>
        <p:spPr>
          <a:xfrm>
            <a:off x="838080" y="6356520"/>
            <a:ext cx="2742840" cy="364680"/>
          </a:xfrm>
          <a:prstGeom prst="rect">
            <a:avLst/>
          </a:prstGeom>
        </p:spPr>
        <p:txBody>
          <a:bodyPr anchor="ctr">
            <a:noAutofit/>
          </a:bodyPr>
          <a:lstStyle/>
          <a:p>
            <a:pPr>
              <a:lnSpc>
                <a:spcPct val="100000"/>
              </a:lnSpc>
            </a:pPr>
            <a:fld id="{7489AA84-C529-4B9C-9ECE-F164B763A4B1}" type="datetime1">
              <a:rPr lang="it-IT" sz="1200" b="0" strike="noStrike" spc="-1">
                <a:solidFill>
                  <a:srgbClr val="8B8B8B"/>
                </a:solidFill>
                <a:latin typeface="Calibri"/>
              </a:rPr>
              <a:t>29/06/21</a:t>
            </a:fld>
            <a:endParaRPr lang="en-US" sz="1200" b="0" strike="noStrike" spc="-1">
              <a:latin typeface="Times New Roman"/>
            </a:endParaRPr>
          </a:p>
        </p:txBody>
      </p:sp>
      <p:sp>
        <p:nvSpPr>
          <p:cNvPr id="44" name="PlaceHolder 4"/>
          <p:cNvSpPr>
            <a:spLocks noGrp="1"/>
          </p:cNvSpPr>
          <p:nvPr>
            <p:ph type="ftr"/>
          </p:nvPr>
        </p:nvSpPr>
        <p:spPr>
          <a:xfrm>
            <a:off x="4038480" y="6356520"/>
            <a:ext cx="4114440" cy="364680"/>
          </a:xfrm>
          <a:prstGeom prst="rect">
            <a:avLst/>
          </a:prstGeom>
        </p:spPr>
        <p:txBody>
          <a:bodyPr anchor="ctr">
            <a:noAutofit/>
          </a:bodyPr>
          <a:lstStyle/>
          <a:p>
            <a:endParaRPr lang="en-US" sz="2400" b="0" strike="noStrike" spc="-1">
              <a:latin typeface="Times New Roman"/>
            </a:endParaRPr>
          </a:p>
        </p:txBody>
      </p:sp>
      <p:sp>
        <p:nvSpPr>
          <p:cNvPr id="45" name="PlaceHolder 5"/>
          <p:cNvSpPr>
            <a:spLocks noGrp="1"/>
          </p:cNvSpPr>
          <p:nvPr>
            <p:ph type="sldNum"/>
          </p:nvPr>
        </p:nvSpPr>
        <p:spPr>
          <a:xfrm>
            <a:off x="8610480" y="6356520"/>
            <a:ext cx="2742840" cy="364680"/>
          </a:xfrm>
          <a:prstGeom prst="rect">
            <a:avLst/>
          </a:prstGeom>
        </p:spPr>
        <p:txBody>
          <a:bodyPr anchor="ctr">
            <a:noAutofit/>
          </a:bodyPr>
          <a:lstStyle/>
          <a:p>
            <a:pPr algn="r">
              <a:lnSpc>
                <a:spcPct val="100000"/>
              </a:lnSpc>
            </a:pPr>
            <a:fld id="{E31C18C9-3F0B-4317-B50C-6E8A3E697427}" type="slidenum">
              <a:rPr lang="it-IT" sz="1200" b="0" strike="noStrike" spc="-1">
                <a:solidFill>
                  <a:srgbClr val="8B8B8B"/>
                </a:solidFill>
                <a:latin typeface="Calibri"/>
              </a:rPr>
              <a:t>‹N›</a:t>
            </a:fld>
            <a:endParaRPr lang="en-US" sz="1200" b="0" strike="noStrike" spc="-1">
              <a:latin typeface="Times New Roman"/>
            </a:endParaRP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Titolo 1"/>
          <p:cNvSpPr txBox="1"/>
          <p:nvPr/>
        </p:nvSpPr>
        <p:spPr>
          <a:xfrm>
            <a:off x="5956920" y="2167560"/>
            <a:ext cx="6234840" cy="1035720"/>
          </a:xfrm>
          <a:prstGeom prst="rect">
            <a:avLst/>
          </a:prstGeom>
          <a:noFill/>
          <a:ln w="0">
            <a:noFill/>
          </a:ln>
        </p:spPr>
        <p:txBody>
          <a:bodyPr anchor="b">
            <a:normAutofit/>
          </a:bodyPr>
          <a:lstStyle/>
          <a:p>
            <a:pPr algn="ctr">
              <a:lnSpc>
                <a:spcPct val="90000"/>
              </a:lnSpc>
            </a:pPr>
            <a:r>
              <a:rPr lang="it-IT" sz="4400" b="1" strike="noStrike" spc="-1">
                <a:solidFill>
                  <a:srgbClr val="000000"/>
                </a:solidFill>
                <a:latin typeface="Arial"/>
              </a:rPr>
              <a:t>Progetto di TIW </a:t>
            </a:r>
            <a:endParaRPr lang="it-IT" sz="4400" b="0" strike="noStrike" spc="-1">
              <a:solidFill>
                <a:srgbClr val="000000"/>
              </a:solidFill>
              <a:latin typeface="Calibri"/>
            </a:endParaRPr>
          </a:p>
        </p:txBody>
      </p:sp>
      <p:sp>
        <p:nvSpPr>
          <p:cNvPr id="83" name="Sottotitolo 2"/>
          <p:cNvSpPr txBox="1"/>
          <p:nvPr/>
        </p:nvSpPr>
        <p:spPr>
          <a:xfrm>
            <a:off x="5956920" y="3320640"/>
            <a:ext cx="6234840" cy="2484360"/>
          </a:xfrm>
          <a:prstGeom prst="rect">
            <a:avLst/>
          </a:prstGeom>
          <a:noFill/>
          <a:ln w="0">
            <a:noFill/>
          </a:ln>
        </p:spPr>
        <p:txBody>
          <a:bodyPr>
            <a:normAutofit fontScale="68500" lnSpcReduction="20000"/>
          </a:bodyPr>
          <a:lstStyle/>
          <a:p>
            <a:pPr algn="ctr">
              <a:lnSpc>
                <a:spcPct val="90000"/>
              </a:lnSpc>
              <a:spcBef>
                <a:spcPts val="1001"/>
              </a:spcBef>
              <a:tabLst>
                <a:tab pos="0" algn="l"/>
              </a:tabLst>
            </a:pPr>
            <a:r>
              <a:rPr lang="it-IT" sz="2800" b="0" strike="noStrike" spc="-1">
                <a:solidFill>
                  <a:srgbClr val="000000"/>
                </a:solidFill>
                <a:latin typeface="Arial"/>
                <a:ea typeface="Times New Roman"/>
              </a:rPr>
              <a:t>Carrello con più fornitori e ordine</a:t>
            </a:r>
            <a:endParaRPr lang="en-US" sz="2800" b="0" strike="noStrike" spc="-1">
              <a:latin typeface="Arial"/>
            </a:endParaRPr>
          </a:p>
          <a:p>
            <a:pPr algn="ctr">
              <a:lnSpc>
                <a:spcPct val="90000"/>
              </a:lnSpc>
              <a:spcBef>
                <a:spcPts val="1001"/>
              </a:spcBef>
              <a:tabLst>
                <a:tab pos="0" algn="l"/>
              </a:tabLst>
            </a:pPr>
            <a:endParaRPr lang="en-US" sz="2800" b="0" strike="noStrike" spc="-1">
              <a:latin typeface="Arial"/>
            </a:endParaRPr>
          </a:p>
          <a:p>
            <a:pPr algn="ctr">
              <a:lnSpc>
                <a:spcPct val="90000"/>
              </a:lnSpc>
              <a:spcBef>
                <a:spcPts val="1001"/>
              </a:spcBef>
              <a:tabLst>
                <a:tab pos="0" algn="l"/>
              </a:tabLst>
            </a:pPr>
            <a:r>
              <a:rPr lang="it-IT" sz="2100" b="0" strike="noStrike" spc="-1">
                <a:solidFill>
                  <a:srgbClr val="000000"/>
                </a:solidFill>
                <a:latin typeface="Arial"/>
                <a:ea typeface="Times New Roman"/>
              </a:rPr>
              <a:t>PURE HTML </a:t>
            </a:r>
            <a:endParaRPr lang="en-US" sz="2100" b="0" strike="noStrike" spc="-1">
              <a:latin typeface="Arial"/>
            </a:endParaRPr>
          </a:p>
          <a:p>
            <a:pPr algn="ctr">
              <a:lnSpc>
                <a:spcPct val="90000"/>
              </a:lnSpc>
              <a:spcBef>
                <a:spcPts val="1001"/>
              </a:spcBef>
              <a:tabLst>
                <a:tab pos="0" algn="l"/>
              </a:tabLst>
            </a:pPr>
            <a:r>
              <a:rPr lang="it-IT" sz="2100" b="0" strike="noStrike" spc="-1">
                <a:solidFill>
                  <a:srgbClr val="000000"/>
                </a:solidFill>
                <a:latin typeface="Arial"/>
                <a:ea typeface="Times New Roman"/>
              </a:rPr>
              <a:t>2020/2021</a:t>
            </a:r>
            <a:endParaRPr lang="en-US" sz="2100" b="0" strike="noStrike" spc="-1">
              <a:latin typeface="Arial"/>
            </a:endParaRPr>
          </a:p>
          <a:p>
            <a:pPr algn="ctr">
              <a:lnSpc>
                <a:spcPct val="90000"/>
              </a:lnSpc>
              <a:spcBef>
                <a:spcPts val="1001"/>
              </a:spcBef>
              <a:tabLst>
                <a:tab pos="0" algn="l"/>
              </a:tabLst>
            </a:pPr>
            <a:endParaRPr lang="en-US" sz="2100" b="0" strike="noStrike" spc="-1">
              <a:latin typeface="Arial"/>
            </a:endParaRPr>
          </a:p>
          <a:p>
            <a:pPr algn="ctr">
              <a:lnSpc>
                <a:spcPct val="90000"/>
              </a:lnSpc>
              <a:spcBef>
                <a:spcPts val="1001"/>
              </a:spcBef>
              <a:tabLst>
                <a:tab pos="0" algn="l"/>
              </a:tabLst>
            </a:pPr>
            <a:r>
              <a:rPr lang="it-IT" sz="1600" b="0" strike="noStrike" spc="-1">
                <a:solidFill>
                  <a:srgbClr val="000000"/>
                </a:solidFill>
                <a:latin typeface="Arial"/>
                <a:ea typeface="Times New Roman"/>
              </a:rPr>
              <a:t>Gruppo 43:</a:t>
            </a:r>
            <a:endParaRPr lang="en-US" sz="1600" b="0" strike="noStrike" spc="-1">
              <a:latin typeface="Arial"/>
            </a:endParaRPr>
          </a:p>
          <a:p>
            <a:pPr algn="ctr">
              <a:lnSpc>
                <a:spcPct val="90000"/>
              </a:lnSpc>
              <a:spcBef>
                <a:spcPts val="1001"/>
              </a:spcBef>
              <a:tabLst>
                <a:tab pos="0" algn="l"/>
              </a:tabLst>
            </a:pPr>
            <a:r>
              <a:rPr lang="it-IT" sz="1600" b="0" i="1" strike="noStrike" spc="-1">
                <a:solidFill>
                  <a:srgbClr val="000000"/>
                </a:solidFill>
                <a:latin typeface="Arial"/>
                <a:ea typeface="Times New Roman"/>
              </a:rPr>
              <a:t>Martellozzo Sofia - 10623060 - 910488</a:t>
            </a:r>
            <a:endParaRPr lang="en-US" sz="1600" b="0" strike="noStrike" spc="-1">
              <a:latin typeface="Arial"/>
            </a:endParaRPr>
          </a:p>
          <a:p>
            <a:pPr algn="ctr">
              <a:lnSpc>
                <a:spcPct val="90000"/>
              </a:lnSpc>
              <a:spcBef>
                <a:spcPts val="1001"/>
              </a:spcBef>
              <a:tabLst>
                <a:tab pos="0" algn="l"/>
              </a:tabLst>
            </a:pPr>
            <a:r>
              <a:rPr lang="it-IT" sz="1600" b="0" i="1" strike="noStrike" spc="-1">
                <a:solidFill>
                  <a:srgbClr val="000000"/>
                </a:solidFill>
                <a:latin typeface="Arial"/>
                <a:ea typeface="Times New Roman"/>
              </a:rPr>
              <a:t>Mosconi Alberto - 10653349 - 910001</a:t>
            </a:r>
            <a:endParaRPr lang="en-US" sz="1600" b="0" strike="noStrike" spc="-1">
              <a:latin typeface="Arial"/>
            </a:endParaRPr>
          </a:p>
          <a:p>
            <a:pPr algn="ctr">
              <a:lnSpc>
                <a:spcPct val="90000"/>
              </a:lnSpc>
              <a:spcBef>
                <a:spcPts val="1001"/>
              </a:spcBef>
              <a:tabLst>
                <a:tab pos="0" algn="l"/>
              </a:tabLst>
            </a:pPr>
            <a:r>
              <a:rPr lang="it-IT" sz="1600" b="0" i="1" strike="noStrike" spc="-1">
                <a:solidFill>
                  <a:srgbClr val="000000"/>
                </a:solidFill>
                <a:latin typeface="Arial"/>
                <a:ea typeface="Times New Roman"/>
              </a:rPr>
              <a:t>Musumeci Margherita - 10600069 - 907435</a:t>
            </a:r>
            <a:endParaRPr lang="en-US" sz="1600" b="0" strike="noStrike" spc="-1">
              <a:latin typeface="Arial"/>
            </a:endParaRPr>
          </a:p>
        </p:txBody>
      </p:sp>
      <p:pic>
        <p:nvPicPr>
          <p:cNvPr id="84" name="Immagine 4" descr="Immagine che contiene colorato, decorato, dipingendo&#10;&#10;Descrizione generata automaticamente"/>
          <p:cNvPicPr/>
          <p:nvPr/>
        </p:nvPicPr>
        <p:blipFill>
          <a:blip r:embed="rId2"/>
          <a:stretch/>
        </p:blipFill>
        <p:spPr>
          <a:xfrm>
            <a:off x="0" y="0"/>
            <a:ext cx="5956560" cy="6857640"/>
          </a:xfrm>
          <a:prstGeom prst="rect">
            <a:avLst/>
          </a:prstGeom>
          <a:ln w="0">
            <a:noFill/>
          </a:ln>
        </p:spPr>
      </p:pic>
      <p:pic>
        <p:nvPicPr>
          <p:cNvPr id="85" name="Immagine 6"/>
          <p:cNvPicPr/>
          <p:nvPr/>
        </p:nvPicPr>
        <p:blipFill>
          <a:blip r:embed="rId3"/>
          <a:stretch/>
        </p:blipFill>
        <p:spPr>
          <a:xfrm>
            <a:off x="6706080" y="264240"/>
            <a:ext cx="4736160" cy="2239920"/>
          </a:xfrm>
          <a:prstGeom prst="rect">
            <a:avLst/>
          </a:prstGeom>
          <a:ln w="0">
            <a:noFill/>
          </a:ln>
        </p:spPr>
      </p:pic>
      <p:sp>
        <p:nvSpPr>
          <p:cNvPr id="86" name="Segnaposto numero diapositiva 3"/>
          <p:cNvSpPr txBox="1"/>
          <p:nvPr/>
        </p:nvSpPr>
        <p:spPr>
          <a:xfrm>
            <a:off x="8610480" y="6356520"/>
            <a:ext cx="2742840" cy="364680"/>
          </a:xfrm>
          <a:prstGeom prst="rect">
            <a:avLst/>
          </a:prstGeom>
          <a:noFill/>
          <a:ln w="0">
            <a:noFill/>
          </a:ln>
        </p:spPr>
        <p:txBody>
          <a:bodyPr anchor="ctr">
            <a:noAutofit/>
          </a:bodyPr>
          <a:lstStyle/>
          <a:p>
            <a:pPr algn="r">
              <a:lnSpc>
                <a:spcPct val="100000"/>
              </a:lnSpc>
            </a:pPr>
            <a:fld id="{53C2EF28-CFD4-4928-8146-30A61889050C}" type="slidenum">
              <a:rPr lang="it-IT" sz="1200" b="0" strike="noStrike" spc="-1">
                <a:solidFill>
                  <a:srgbClr val="8B8B8B"/>
                </a:solidFill>
                <a:latin typeface="Calibri"/>
              </a:rPr>
              <a:t>1</a:t>
            </a:fld>
            <a:endParaRPr lang="en-US" sz="1200" b="0" strike="noStrike" spc="-1">
              <a:latin typeface="Times New Roman"/>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Titolo 1"/>
          <p:cNvSpPr txBox="1"/>
          <p:nvPr/>
        </p:nvSpPr>
        <p:spPr>
          <a:xfrm>
            <a:off x="838080" y="365040"/>
            <a:ext cx="10515240" cy="1325160"/>
          </a:xfrm>
          <a:prstGeom prst="rect">
            <a:avLst/>
          </a:prstGeom>
          <a:noFill/>
          <a:ln w="0">
            <a:noFill/>
          </a:ln>
        </p:spPr>
        <p:txBody>
          <a:bodyPr anchor="ctr">
            <a:normAutofit/>
          </a:bodyPr>
          <a:lstStyle/>
          <a:p>
            <a:pPr>
              <a:lnSpc>
                <a:spcPct val="90000"/>
              </a:lnSpc>
            </a:pPr>
            <a:r>
              <a:rPr lang="it-IT" sz="3600" b="1" strike="noStrike" spc="-1">
                <a:solidFill>
                  <a:srgbClr val="000000"/>
                </a:solidFill>
                <a:latin typeface="Arial"/>
              </a:rPr>
              <a:t>Ulteriori Aggiunte</a:t>
            </a:r>
            <a:endParaRPr lang="it-IT" sz="3600" b="0" strike="noStrike" spc="-1">
              <a:solidFill>
                <a:srgbClr val="000000"/>
              </a:solidFill>
              <a:latin typeface="Calibri"/>
            </a:endParaRPr>
          </a:p>
        </p:txBody>
      </p:sp>
      <p:sp>
        <p:nvSpPr>
          <p:cNvPr id="112" name="Segnaposto contenuto 2"/>
          <p:cNvSpPr txBox="1"/>
          <p:nvPr/>
        </p:nvSpPr>
        <p:spPr>
          <a:xfrm>
            <a:off x="838080" y="1825560"/>
            <a:ext cx="10515240" cy="4350960"/>
          </a:xfrm>
          <a:prstGeom prst="rect">
            <a:avLst/>
          </a:prstGeom>
          <a:noFill/>
          <a:ln w="0">
            <a:noFill/>
          </a:ln>
        </p:spPr>
        <p:txBody>
          <a:bodyPr>
            <a:normAutofit/>
          </a:bodyPr>
          <a:lstStyle/>
          <a:p>
            <a:pPr marL="228600" indent="-228240">
              <a:lnSpc>
                <a:spcPct val="90000"/>
              </a:lnSpc>
              <a:spcBef>
                <a:spcPts val="1001"/>
              </a:spcBef>
              <a:buClr>
                <a:srgbClr val="000000"/>
              </a:buClr>
              <a:buFont typeface="Arial"/>
              <a:buChar char="•"/>
            </a:pPr>
            <a:r>
              <a:rPr lang="it-IT" sz="2800" b="0" strike="noStrike" spc="-1">
                <a:solidFill>
                  <a:srgbClr val="000000"/>
                </a:solidFill>
                <a:latin typeface="Arial"/>
              </a:rPr>
              <a:t>Possibilità di registrare nuovi utenti</a:t>
            </a:r>
            <a:endParaRPr lang="it-IT" sz="2800" b="0" strike="noStrike" spc="-1">
              <a:solidFill>
                <a:srgbClr val="000000"/>
              </a:solidFill>
              <a:latin typeface="Calibri"/>
            </a:endParaRPr>
          </a:p>
          <a:p>
            <a:pPr marL="228600" indent="-228240">
              <a:lnSpc>
                <a:spcPct val="90000"/>
              </a:lnSpc>
              <a:spcBef>
                <a:spcPts val="1001"/>
              </a:spcBef>
              <a:buClr>
                <a:srgbClr val="000000"/>
              </a:buClr>
              <a:buFont typeface="Arial"/>
              <a:buChar char="•"/>
            </a:pPr>
            <a:r>
              <a:rPr lang="it-IT" sz="2800" b="0" strike="noStrike" spc="-1">
                <a:solidFill>
                  <a:srgbClr val="000000"/>
                </a:solidFill>
                <a:latin typeface="Arial"/>
              </a:rPr>
              <a:t>Crittografia della password (SHA3-256)</a:t>
            </a:r>
            <a:endParaRPr lang="it-IT" sz="2800" b="0" strike="noStrike" spc="-1">
              <a:solidFill>
                <a:srgbClr val="000000"/>
              </a:solidFill>
              <a:latin typeface="Calibri"/>
            </a:endParaRPr>
          </a:p>
          <a:p>
            <a:pPr marL="228600" indent="-228240">
              <a:lnSpc>
                <a:spcPct val="90000"/>
              </a:lnSpc>
              <a:spcBef>
                <a:spcPts val="1001"/>
              </a:spcBef>
              <a:buClr>
                <a:srgbClr val="000000"/>
              </a:buClr>
              <a:buFont typeface="Arial"/>
              <a:buChar char="•"/>
            </a:pPr>
            <a:r>
              <a:rPr lang="it-IT" sz="2800" b="0" strike="noStrike" spc="-1">
                <a:solidFill>
                  <a:srgbClr val="000000"/>
                </a:solidFill>
                <a:latin typeface="Arial"/>
              </a:rPr>
              <a:t>Possibilità di logout</a:t>
            </a:r>
            <a:endParaRPr lang="it-IT" sz="2800" b="0" strike="noStrike" spc="-1">
              <a:solidFill>
                <a:srgbClr val="000000"/>
              </a:solidFill>
              <a:latin typeface="Calibri"/>
            </a:endParaRPr>
          </a:p>
          <a:p>
            <a:pPr marL="228600" indent="-228240">
              <a:lnSpc>
                <a:spcPct val="90000"/>
              </a:lnSpc>
              <a:spcBef>
                <a:spcPts val="1001"/>
              </a:spcBef>
              <a:buClr>
                <a:srgbClr val="000000"/>
              </a:buClr>
              <a:buFont typeface="Arial"/>
              <a:buChar char="•"/>
            </a:pPr>
            <a:r>
              <a:rPr lang="it-IT" sz="2800" b="0" strike="noStrike" spc="-1">
                <a:solidFill>
                  <a:srgbClr val="000000"/>
                </a:solidFill>
                <a:latin typeface="Arial"/>
              </a:rPr>
              <a:t>Generazione automatica del codice univoco dell’ordine</a:t>
            </a:r>
            <a:endParaRPr lang="it-IT" sz="2800" b="0" strike="noStrike" spc="-1">
              <a:solidFill>
                <a:srgbClr val="000000"/>
              </a:solidFill>
              <a:latin typeface="Calibri"/>
            </a:endParaRPr>
          </a:p>
          <a:p>
            <a:pPr marL="228600" indent="-228240">
              <a:lnSpc>
                <a:spcPct val="90000"/>
              </a:lnSpc>
              <a:spcBef>
                <a:spcPts val="1001"/>
              </a:spcBef>
              <a:buClr>
                <a:srgbClr val="000000"/>
              </a:buClr>
              <a:buFont typeface="Arial"/>
              <a:buChar char="•"/>
            </a:pPr>
            <a:r>
              <a:rPr lang="it-IT" sz="2800" b="0" strike="noStrike" spc="-1">
                <a:solidFill>
                  <a:srgbClr val="000000"/>
                </a:solidFill>
                <a:latin typeface="Arial"/>
              </a:rPr>
              <a:t>Logo personalizzato</a:t>
            </a:r>
            <a:endParaRPr lang="it-IT" sz="2800" b="0" strike="noStrike" spc="-1">
              <a:solidFill>
                <a:srgbClr val="000000"/>
              </a:solidFill>
              <a:latin typeface="Calibri"/>
            </a:endParaRPr>
          </a:p>
          <a:p>
            <a:pPr marL="228600" indent="-228240">
              <a:lnSpc>
                <a:spcPct val="90000"/>
              </a:lnSpc>
              <a:spcBef>
                <a:spcPts val="1001"/>
              </a:spcBef>
              <a:buClr>
                <a:srgbClr val="000000"/>
              </a:buClr>
              <a:buFont typeface="Arial"/>
              <a:buChar char="•"/>
            </a:pPr>
            <a:r>
              <a:rPr lang="it-IT" sz="2800" b="0" strike="noStrike" spc="-1">
                <a:solidFill>
                  <a:srgbClr val="000000"/>
                </a:solidFill>
                <a:latin typeface="Arial"/>
              </a:rPr>
              <a:t>CSS personalizzato</a:t>
            </a:r>
            <a:endParaRPr lang="it-IT" sz="2800" b="0" strike="noStrike" spc="-1">
              <a:solidFill>
                <a:srgbClr val="000000"/>
              </a:solidFill>
              <a:latin typeface="Calibri"/>
            </a:endParaRPr>
          </a:p>
          <a:p>
            <a:pPr>
              <a:lnSpc>
                <a:spcPct val="90000"/>
              </a:lnSpc>
              <a:spcBef>
                <a:spcPts val="1001"/>
              </a:spcBef>
              <a:tabLst>
                <a:tab pos="0" algn="l"/>
              </a:tabLst>
            </a:pPr>
            <a:endParaRPr lang="it-IT" sz="2800" b="0" strike="noStrike" spc="-1">
              <a:solidFill>
                <a:srgbClr val="000000"/>
              </a:solidFill>
              <a:latin typeface="Calibri"/>
            </a:endParaRPr>
          </a:p>
          <a:p>
            <a:pPr>
              <a:lnSpc>
                <a:spcPct val="90000"/>
              </a:lnSpc>
              <a:spcBef>
                <a:spcPts val="1001"/>
              </a:spcBef>
              <a:tabLst>
                <a:tab pos="0" algn="l"/>
              </a:tabLst>
            </a:pPr>
            <a:endParaRPr lang="it-IT" sz="2800" b="0" strike="noStrike" spc="-1">
              <a:solidFill>
                <a:srgbClr val="000000"/>
              </a:solidFill>
              <a:latin typeface="Calibri"/>
            </a:endParaRPr>
          </a:p>
          <a:p>
            <a:pPr>
              <a:lnSpc>
                <a:spcPct val="90000"/>
              </a:lnSpc>
              <a:spcBef>
                <a:spcPts val="1001"/>
              </a:spcBef>
              <a:tabLst>
                <a:tab pos="0" algn="l"/>
              </a:tabLst>
            </a:pPr>
            <a:endParaRPr lang="it-IT" sz="2800" b="0" strike="noStrike" spc="-1">
              <a:solidFill>
                <a:srgbClr val="000000"/>
              </a:solidFill>
              <a:latin typeface="Calibri"/>
            </a:endParaRPr>
          </a:p>
        </p:txBody>
      </p:sp>
      <p:sp>
        <p:nvSpPr>
          <p:cNvPr id="113" name="Segnaposto numero diapositiva 3"/>
          <p:cNvSpPr txBox="1"/>
          <p:nvPr/>
        </p:nvSpPr>
        <p:spPr>
          <a:xfrm>
            <a:off x="8610480" y="6356520"/>
            <a:ext cx="2742840" cy="364680"/>
          </a:xfrm>
          <a:prstGeom prst="rect">
            <a:avLst/>
          </a:prstGeom>
          <a:noFill/>
          <a:ln w="0">
            <a:noFill/>
          </a:ln>
        </p:spPr>
        <p:txBody>
          <a:bodyPr anchor="ctr">
            <a:noAutofit/>
          </a:bodyPr>
          <a:lstStyle/>
          <a:p>
            <a:pPr algn="r">
              <a:lnSpc>
                <a:spcPct val="100000"/>
              </a:lnSpc>
            </a:pPr>
            <a:fld id="{5E33BDC6-C08B-41B5-8E94-7CF8E73AE032}" type="slidenum">
              <a:rPr lang="it-IT" sz="1200" b="0" strike="noStrike" spc="-1">
                <a:solidFill>
                  <a:srgbClr val="8B8B8B"/>
                </a:solidFill>
                <a:latin typeface="Calibri"/>
              </a:rPr>
              <a:t>10</a:t>
            </a:fld>
            <a:endParaRPr lang="en-US" sz="1200" b="0" strike="noStrike" spc="-1">
              <a:latin typeface="Times New Roman"/>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 name="Titolo 1"/>
          <p:cNvSpPr txBox="1"/>
          <p:nvPr/>
        </p:nvSpPr>
        <p:spPr>
          <a:xfrm>
            <a:off x="838080" y="365040"/>
            <a:ext cx="10515240" cy="1325160"/>
          </a:xfrm>
          <a:prstGeom prst="rect">
            <a:avLst/>
          </a:prstGeom>
          <a:noFill/>
          <a:ln w="0">
            <a:noFill/>
          </a:ln>
        </p:spPr>
        <p:txBody>
          <a:bodyPr anchor="ctr">
            <a:normAutofit/>
          </a:bodyPr>
          <a:lstStyle/>
          <a:p>
            <a:pPr>
              <a:lnSpc>
                <a:spcPct val="90000"/>
              </a:lnSpc>
            </a:pPr>
            <a:r>
              <a:rPr lang="it-IT" sz="3600" b="1" strike="noStrike" spc="-1">
                <a:solidFill>
                  <a:srgbClr val="000000"/>
                </a:solidFill>
                <a:latin typeface="Arial"/>
              </a:rPr>
              <a:t>Design del Database </a:t>
            </a:r>
            <a:r>
              <a:rPr lang="it-IT" sz="3600" b="0" strike="noStrike" spc="-1">
                <a:solidFill>
                  <a:srgbClr val="000000"/>
                </a:solidFill>
                <a:latin typeface="Arial"/>
              </a:rPr>
              <a:t>– Schema ER</a:t>
            </a:r>
            <a:endParaRPr lang="it-IT" sz="3600" b="0" strike="noStrike" spc="-1">
              <a:solidFill>
                <a:srgbClr val="000000"/>
              </a:solidFill>
              <a:latin typeface="Calibri"/>
            </a:endParaRPr>
          </a:p>
        </p:txBody>
      </p:sp>
      <p:sp>
        <p:nvSpPr>
          <p:cNvPr id="116" name="Segnaposto numero diapositiva 2"/>
          <p:cNvSpPr txBox="1"/>
          <p:nvPr/>
        </p:nvSpPr>
        <p:spPr>
          <a:xfrm>
            <a:off x="8610480" y="6356520"/>
            <a:ext cx="2742840" cy="364680"/>
          </a:xfrm>
          <a:prstGeom prst="rect">
            <a:avLst/>
          </a:prstGeom>
          <a:noFill/>
          <a:ln w="0">
            <a:noFill/>
          </a:ln>
        </p:spPr>
        <p:txBody>
          <a:bodyPr anchor="ctr">
            <a:noAutofit/>
          </a:bodyPr>
          <a:lstStyle/>
          <a:p>
            <a:pPr algn="r">
              <a:lnSpc>
                <a:spcPct val="100000"/>
              </a:lnSpc>
            </a:pPr>
            <a:fld id="{E149FE10-1711-4F95-8B4D-E78EB6AE9957}" type="slidenum">
              <a:rPr lang="it-IT" sz="1200" b="0" strike="noStrike" spc="-1">
                <a:solidFill>
                  <a:srgbClr val="8B8B8B"/>
                </a:solidFill>
                <a:latin typeface="Calibri"/>
              </a:rPr>
              <a:t>11</a:t>
            </a:fld>
            <a:endParaRPr lang="en-US" sz="1200" b="0" strike="noStrike" spc="-1">
              <a:latin typeface="Times New Roman"/>
            </a:endParaRPr>
          </a:p>
        </p:txBody>
      </p:sp>
      <p:pic>
        <p:nvPicPr>
          <p:cNvPr id="3" name="Immagine 2">
            <a:extLst>
              <a:ext uri="{FF2B5EF4-FFF2-40B4-BE49-F238E27FC236}">
                <a16:creationId xmlns:a16="http://schemas.microsoft.com/office/drawing/2014/main" id="{C6152972-6471-1A47-A76F-DB08A9044767}"/>
              </a:ext>
            </a:extLst>
          </p:cNvPr>
          <p:cNvPicPr>
            <a:picLocks noChangeAspect="1"/>
          </p:cNvPicPr>
          <p:nvPr/>
        </p:nvPicPr>
        <p:blipFill rotWithShape="1">
          <a:blip r:embed="rId2">
            <a:extLst>
              <a:ext uri="{28A0092B-C50C-407E-A947-70E740481C1C}">
                <a14:useLocalDpi xmlns:a14="http://schemas.microsoft.com/office/drawing/2010/main" val="0"/>
              </a:ext>
            </a:extLst>
          </a:blip>
          <a:srcRect t="20494"/>
          <a:stretch/>
        </p:blipFill>
        <p:spPr>
          <a:xfrm>
            <a:off x="2238236" y="1268667"/>
            <a:ext cx="7041231" cy="5452533"/>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 name="Titolo 1"/>
          <p:cNvSpPr txBox="1"/>
          <p:nvPr/>
        </p:nvSpPr>
        <p:spPr>
          <a:xfrm>
            <a:off x="838080" y="365040"/>
            <a:ext cx="10515240" cy="1325160"/>
          </a:xfrm>
          <a:prstGeom prst="rect">
            <a:avLst/>
          </a:prstGeom>
          <a:noFill/>
          <a:ln w="0">
            <a:noFill/>
          </a:ln>
        </p:spPr>
        <p:txBody>
          <a:bodyPr anchor="ctr">
            <a:normAutofit/>
          </a:bodyPr>
          <a:lstStyle/>
          <a:p>
            <a:pPr>
              <a:lnSpc>
                <a:spcPct val="90000"/>
              </a:lnSpc>
            </a:pPr>
            <a:r>
              <a:rPr lang="it-IT" sz="3600" b="1" strike="noStrike" spc="-1" dirty="0">
                <a:solidFill>
                  <a:srgbClr val="000000"/>
                </a:solidFill>
                <a:latin typeface="Arial"/>
              </a:rPr>
              <a:t>Design del Database </a:t>
            </a:r>
            <a:r>
              <a:rPr lang="it-IT" sz="3600" b="0" strike="noStrike" spc="-1" dirty="0">
                <a:solidFill>
                  <a:srgbClr val="000000"/>
                </a:solidFill>
                <a:latin typeface="Arial"/>
              </a:rPr>
              <a:t>– Schema </a:t>
            </a:r>
            <a:r>
              <a:rPr lang="it-IT" sz="3600" spc="-1" dirty="0">
                <a:solidFill>
                  <a:srgbClr val="000000"/>
                </a:solidFill>
                <a:latin typeface="Arial"/>
              </a:rPr>
              <a:t>logico</a:t>
            </a:r>
            <a:endParaRPr lang="it-IT" sz="3600" b="0" strike="noStrike" spc="-1" dirty="0">
              <a:solidFill>
                <a:srgbClr val="000000"/>
              </a:solidFill>
              <a:latin typeface="Calibri"/>
            </a:endParaRPr>
          </a:p>
        </p:txBody>
      </p:sp>
      <p:pic>
        <p:nvPicPr>
          <p:cNvPr id="115" name="Segnaposto contenuto 4"/>
          <p:cNvPicPr/>
          <p:nvPr/>
        </p:nvPicPr>
        <p:blipFill>
          <a:blip r:embed="rId2"/>
          <a:stretch/>
        </p:blipFill>
        <p:spPr>
          <a:xfrm>
            <a:off x="2354400" y="1405440"/>
            <a:ext cx="7619040" cy="5285880"/>
          </a:xfrm>
          <a:prstGeom prst="rect">
            <a:avLst/>
          </a:prstGeom>
          <a:ln w="0">
            <a:noFill/>
          </a:ln>
        </p:spPr>
      </p:pic>
      <p:sp>
        <p:nvSpPr>
          <p:cNvPr id="116" name="Segnaposto numero diapositiva 2"/>
          <p:cNvSpPr txBox="1"/>
          <p:nvPr/>
        </p:nvSpPr>
        <p:spPr>
          <a:xfrm>
            <a:off x="8610480" y="6356520"/>
            <a:ext cx="2742840" cy="364680"/>
          </a:xfrm>
          <a:prstGeom prst="rect">
            <a:avLst/>
          </a:prstGeom>
          <a:noFill/>
          <a:ln w="0">
            <a:noFill/>
          </a:ln>
        </p:spPr>
        <p:txBody>
          <a:bodyPr anchor="ctr">
            <a:noAutofit/>
          </a:bodyPr>
          <a:lstStyle/>
          <a:p>
            <a:pPr algn="r">
              <a:lnSpc>
                <a:spcPct val="100000"/>
              </a:lnSpc>
            </a:pPr>
            <a:fld id="{E149FE10-1711-4F95-8B4D-E78EB6AE9957}" type="slidenum">
              <a:rPr lang="it-IT" sz="1200" b="0" strike="noStrike" spc="-1">
                <a:solidFill>
                  <a:srgbClr val="8B8B8B"/>
                </a:solidFill>
                <a:latin typeface="Calibri"/>
              </a:rPr>
              <a:t>12</a:t>
            </a:fld>
            <a:endParaRPr lang="en-US" sz="1200" b="0" strike="noStrike" spc="-1">
              <a:latin typeface="Times New Roman"/>
            </a:endParaRPr>
          </a:p>
        </p:txBody>
      </p:sp>
    </p:spTree>
    <p:extLst>
      <p:ext uri="{BB962C8B-B14F-4D97-AF65-F5344CB8AC3E}">
        <p14:creationId xmlns:p14="http://schemas.microsoft.com/office/powerpoint/2010/main" val="20878121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Titolo 1"/>
          <p:cNvSpPr txBox="1"/>
          <p:nvPr/>
        </p:nvSpPr>
        <p:spPr>
          <a:xfrm>
            <a:off x="838080" y="365040"/>
            <a:ext cx="10515240" cy="1325160"/>
          </a:xfrm>
          <a:prstGeom prst="rect">
            <a:avLst/>
          </a:prstGeom>
          <a:noFill/>
          <a:ln w="0">
            <a:noFill/>
          </a:ln>
        </p:spPr>
        <p:txBody>
          <a:bodyPr anchor="ctr">
            <a:normAutofit/>
          </a:bodyPr>
          <a:lstStyle/>
          <a:p>
            <a:pPr>
              <a:lnSpc>
                <a:spcPct val="90000"/>
              </a:lnSpc>
            </a:pPr>
            <a:r>
              <a:rPr lang="it-IT" sz="3600" b="1" strike="noStrike" spc="-1">
                <a:solidFill>
                  <a:srgbClr val="000000"/>
                </a:solidFill>
                <a:latin typeface="Arial"/>
              </a:rPr>
              <a:t>Design del Database </a:t>
            </a:r>
            <a:r>
              <a:rPr lang="it-IT" sz="3600" b="0" strike="noStrike" spc="-1">
                <a:solidFill>
                  <a:srgbClr val="000000"/>
                </a:solidFill>
                <a:latin typeface="Arial"/>
              </a:rPr>
              <a:t>– Definizione delle tabelle</a:t>
            </a:r>
            <a:endParaRPr lang="it-IT" sz="3600" b="0" strike="noStrike" spc="-1">
              <a:solidFill>
                <a:srgbClr val="000000"/>
              </a:solidFill>
              <a:latin typeface="Calibri"/>
            </a:endParaRPr>
          </a:p>
        </p:txBody>
      </p:sp>
      <p:sp>
        <p:nvSpPr>
          <p:cNvPr id="118" name="Segnaposto contenuto 2"/>
          <p:cNvSpPr txBox="1"/>
          <p:nvPr/>
        </p:nvSpPr>
        <p:spPr>
          <a:xfrm>
            <a:off x="838080" y="1825560"/>
            <a:ext cx="10515240" cy="4350960"/>
          </a:xfrm>
          <a:prstGeom prst="rect">
            <a:avLst/>
          </a:prstGeom>
          <a:noFill/>
          <a:ln w="0">
            <a:noFill/>
          </a:ln>
        </p:spPr>
        <p:txBody>
          <a:bodyPr>
            <a:normAutofit/>
          </a:bodyPr>
          <a:lstStyle/>
          <a:p>
            <a:pPr>
              <a:lnSpc>
                <a:spcPct val="90000"/>
              </a:lnSpc>
              <a:spcBef>
                <a:spcPts val="1001"/>
              </a:spcBef>
              <a:tabLst>
                <a:tab pos="0" algn="l"/>
              </a:tabLst>
            </a:pPr>
            <a:r>
              <a:rPr lang="it-IT" sz="1800" b="0" strike="noStrike" spc="-1">
                <a:solidFill>
                  <a:srgbClr val="000000"/>
                </a:solidFill>
                <a:latin typeface="Arial"/>
                <a:ea typeface="Times New Roman"/>
              </a:rPr>
              <a:t>«Un </a:t>
            </a:r>
            <a:r>
              <a:rPr lang="it-IT" sz="1800" b="1" strike="noStrike" spc="-1">
                <a:solidFill>
                  <a:srgbClr val="FFC000"/>
                </a:solidFill>
                <a:latin typeface="Arial"/>
                <a:ea typeface="Times New Roman"/>
              </a:rPr>
              <a:t>articolo</a:t>
            </a:r>
            <a:r>
              <a:rPr lang="it-IT" sz="1800" b="0" strike="noStrike" spc="-1">
                <a:solidFill>
                  <a:srgbClr val="000000"/>
                </a:solidFill>
                <a:latin typeface="Arial"/>
                <a:ea typeface="Times New Roman"/>
              </a:rPr>
              <a:t> ha un </a:t>
            </a:r>
            <a:r>
              <a:rPr lang="it-IT" sz="1800" b="0" strike="noStrike" spc="-1">
                <a:solidFill>
                  <a:srgbClr val="FF0000"/>
                </a:solidFill>
                <a:latin typeface="Arial"/>
                <a:ea typeface="Times New Roman"/>
              </a:rPr>
              <a:t>codice</a:t>
            </a:r>
            <a:r>
              <a:rPr lang="it-IT" sz="1800" b="0" strike="noStrike" spc="-1">
                <a:solidFill>
                  <a:srgbClr val="000000"/>
                </a:solidFill>
                <a:latin typeface="Arial"/>
                <a:ea typeface="Times New Roman"/>
              </a:rPr>
              <a:t> (campo chiave), un </a:t>
            </a:r>
            <a:r>
              <a:rPr lang="it-IT" sz="1800" b="0" strike="noStrike" spc="-1">
                <a:solidFill>
                  <a:srgbClr val="FF0000"/>
                </a:solidFill>
                <a:latin typeface="Arial"/>
                <a:ea typeface="Times New Roman"/>
              </a:rPr>
              <a:t>nome</a:t>
            </a:r>
            <a:r>
              <a:rPr lang="it-IT" sz="1800" b="0" strike="noStrike" spc="-1">
                <a:solidFill>
                  <a:srgbClr val="000000"/>
                </a:solidFill>
                <a:latin typeface="Arial"/>
                <a:ea typeface="Times New Roman"/>
              </a:rPr>
              <a:t>, una </a:t>
            </a:r>
            <a:r>
              <a:rPr lang="it-IT" sz="1800" b="0" strike="noStrike" spc="-1">
                <a:solidFill>
                  <a:srgbClr val="FF0000"/>
                </a:solidFill>
                <a:latin typeface="Arial"/>
                <a:ea typeface="Times New Roman"/>
              </a:rPr>
              <a:t>descrizione</a:t>
            </a:r>
            <a:r>
              <a:rPr lang="it-IT" sz="1800" b="0" strike="noStrike" spc="-1">
                <a:solidFill>
                  <a:srgbClr val="000000"/>
                </a:solidFill>
                <a:latin typeface="Arial"/>
                <a:ea typeface="Times New Roman"/>
              </a:rPr>
              <a:t>, una </a:t>
            </a:r>
            <a:r>
              <a:rPr lang="it-IT" sz="1800" b="0" strike="noStrike" spc="-1">
                <a:solidFill>
                  <a:srgbClr val="FF0000"/>
                </a:solidFill>
                <a:latin typeface="Arial"/>
                <a:ea typeface="Times New Roman"/>
              </a:rPr>
              <a:t>categoria</a:t>
            </a:r>
            <a:r>
              <a:rPr lang="it-IT" sz="1800" b="0" strike="noStrike" spc="-1">
                <a:solidFill>
                  <a:srgbClr val="000000"/>
                </a:solidFill>
                <a:latin typeface="Arial"/>
                <a:ea typeface="Times New Roman"/>
              </a:rPr>
              <a:t> </a:t>
            </a:r>
            <a:r>
              <a:rPr lang="it-IT" sz="1800" b="0" strike="noStrike" spc="-1">
                <a:solidFill>
                  <a:srgbClr val="FF0000"/>
                </a:solidFill>
                <a:latin typeface="Arial"/>
                <a:ea typeface="Times New Roman"/>
              </a:rPr>
              <a:t>merceologica</a:t>
            </a:r>
            <a:r>
              <a:rPr lang="it-IT" sz="1800" b="0" strike="noStrike" spc="-1">
                <a:solidFill>
                  <a:srgbClr val="000000"/>
                </a:solidFill>
                <a:latin typeface="Arial"/>
                <a:ea typeface="Times New Roman"/>
              </a:rPr>
              <a:t> e una </a:t>
            </a:r>
            <a:r>
              <a:rPr lang="it-IT" sz="1800" b="0" strike="noStrike" spc="-1">
                <a:solidFill>
                  <a:srgbClr val="FF0000"/>
                </a:solidFill>
                <a:latin typeface="Arial"/>
                <a:ea typeface="Times New Roman"/>
              </a:rPr>
              <a:t>foto</a:t>
            </a:r>
            <a:r>
              <a:rPr lang="it-IT" sz="1800" b="0" strike="noStrike" spc="-1">
                <a:solidFill>
                  <a:srgbClr val="000000"/>
                </a:solidFill>
                <a:latin typeface="Arial"/>
                <a:ea typeface="Times New Roman"/>
              </a:rPr>
              <a:t>.»</a:t>
            </a:r>
            <a:endParaRPr lang="it-IT" sz="1800" b="0" strike="noStrike" spc="-1">
              <a:solidFill>
                <a:srgbClr val="000000"/>
              </a:solidFill>
              <a:latin typeface="Calibri"/>
            </a:endParaRPr>
          </a:p>
          <a:p>
            <a:pPr>
              <a:lnSpc>
                <a:spcPct val="90000"/>
              </a:lnSpc>
              <a:spcBef>
                <a:spcPts val="1001"/>
              </a:spcBef>
              <a:tabLst>
                <a:tab pos="0" algn="l"/>
              </a:tabLst>
            </a:pPr>
            <a:endParaRPr lang="it-IT" sz="1800" b="0" strike="noStrike" spc="-1">
              <a:solidFill>
                <a:srgbClr val="000000"/>
              </a:solidFill>
              <a:latin typeface="Calibri"/>
            </a:endParaRPr>
          </a:p>
          <a:p>
            <a:pPr>
              <a:lnSpc>
                <a:spcPct val="90000"/>
              </a:lnSpc>
              <a:spcBef>
                <a:spcPts val="1001"/>
              </a:spcBef>
              <a:tabLst>
                <a:tab pos="0" algn="l"/>
              </a:tabLst>
            </a:pPr>
            <a:r>
              <a:rPr lang="en-US" sz="1800" b="0" strike="noStrike" spc="-1">
                <a:solidFill>
                  <a:srgbClr val="000000"/>
                </a:solidFill>
                <a:latin typeface="Arial"/>
                <a:ea typeface="Times New Roman"/>
              </a:rPr>
              <a:t>CREATE TABLE IF NOT EXISTS `</a:t>
            </a:r>
            <a:r>
              <a:rPr lang="en-US" sz="1800" b="1" strike="noStrike" spc="-1">
                <a:solidFill>
                  <a:srgbClr val="FFC000"/>
                </a:solidFill>
                <a:latin typeface="Arial"/>
                <a:ea typeface="Times New Roman"/>
              </a:rPr>
              <a:t>item</a:t>
            </a:r>
            <a:r>
              <a:rPr lang="en-US" sz="1800" b="0" strike="noStrike" spc="-1">
                <a:solidFill>
                  <a:srgbClr val="000000"/>
                </a:solidFill>
                <a:latin typeface="Arial"/>
                <a:ea typeface="Times New Roman"/>
              </a:rPr>
              <a:t>` (  </a:t>
            </a:r>
            <a:endParaRPr lang="it-IT" sz="1800" b="0" strike="noStrike" spc="-1">
              <a:solidFill>
                <a:srgbClr val="000000"/>
              </a:solidFill>
              <a:latin typeface="Calibri"/>
            </a:endParaRPr>
          </a:p>
          <a:p>
            <a:pPr>
              <a:lnSpc>
                <a:spcPct val="90000"/>
              </a:lnSpc>
              <a:spcBef>
                <a:spcPts val="1001"/>
              </a:spcBef>
              <a:tabLst>
                <a:tab pos="0" algn="l"/>
              </a:tabLst>
            </a:pPr>
            <a:r>
              <a:rPr lang="en-US" sz="1800" b="0" strike="noStrike" spc="-1">
                <a:solidFill>
                  <a:srgbClr val="000000"/>
                </a:solidFill>
                <a:latin typeface="Arial"/>
                <a:ea typeface="Times New Roman"/>
              </a:rPr>
              <a:t>`id` INT NOT NULL AUTO_INCREMENT,  </a:t>
            </a:r>
            <a:endParaRPr lang="it-IT" sz="1800" b="0" strike="noStrike" spc="-1">
              <a:solidFill>
                <a:srgbClr val="000000"/>
              </a:solidFill>
              <a:latin typeface="Calibri"/>
            </a:endParaRPr>
          </a:p>
          <a:p>
            <a:pPr>
              <a:lnSpc>
                <a:spcPct val="90000"/>
              </a:lnSpc>
              <a:spcBef>
                <a:spcPts val="1001"/>
              </a:spcBef>
              <a:tabLst>
                <a:tab pos="0" algn="l"/>
              </a:tabLst>
            </a:pPr>
            <a:r>
              <a:rPr lang="en-US" sz="1800" b="0" strike="noStrike" spc="-1">
                <a:solidFill>
                  <a:srgbClr val="000000"/>
                </a:solidFill>
                <a:latin typeface="Arial"/>
                <a:ea typeface="Times New Roman"/>
              </a:rPr>
              <a:t>`name` VARCHAR(45) NOT NULL,  </a:t>
            </a:r>
            <a:endParaRPr lang="it-IT" sz="1800" b="0" strike="noStrike" spc="-1">
              <a:solidFill>
                <a:srgbClr val="000000"/>
              </a:solidFill>
              <a:latin typeface="Calibri"/>
            </a:endParaRPr>
          </a:p>
          <a:p>
            <a:pPr>
              <a:lnSpc>
                <a:spcPct val="90000"/>
              </a:lnSpc>
              <a:spcBef>
                <a:spcPts val="1001"/>
              </a:spcBef>
              <a:tabLst>
                <a:tab pos="0" algn="l"/>
              </a:tabLst>
            </a:pPr>
            <a:r>
              <a:rPr lang="en-US" sz="1800" b="0" strike="noStrike" spc="-1">
                <a:solidFill>
                  <a:srgbClr val="000000"/>
                </a:solidFill>
                <a:latin typeface="Arial"/>
                <a:ea typeface="Times New Roman"/>
              </a:rPr>
              <a:t>`description` TEXT NOT NULL,  </a:t>
            </a:r>
            <a:endParaRPr lang="it-IT" sz="1800" b="0" strike="noStrike" spc="-1">
              <a:solidFill>
                <a:srgbClr val="000000"/>
              </a:solidFill>
              <a:latin typeface="Calibri"/>
            </a:endParaRPr>
          </a:p>
          <a:p>
            <a:pPr>
              <a:lnSpc>
                <a:spcPct val="90000"/>
              </a:lnSpc>
              <a:spcBef>
                <a:spcPts val="1001"/>
              </a:spcBef>
              <a:tabLst>
                <a:tab pos="0" algn="l"/>
              </a:tabLst>
            </a:pPr>
            <a:r>
              <a:rPr lang="en-US" sz="1800" b="0" strike="noStrike" spc="-1">
                <a:solidFill>
                  <a:srgbClr val="000000"/>
                </a:solidFill>
                <a:latin typeface="Arial"/>
                <a:ea typeface="Times New Roman"/>
              </a:rPr>
              <a:t>`category` TEXT NOT NULL,  </a:t>
            </a:r>
            <a:endParaRPr lang="it-IT" sz="1800" b="0" strike="noStrike" spc="-1">
              <a:solidFill>
                <a:srgbClr val="000000"/>
              </a:solidFill>
              <a:latin typeface="Calibri"/>
            </a:endParaRPr>
          </a:p>
          <a:p>
            <a:pPr>
              <a:lnSpc>
                <a:spcPct val="90000"/>
              </a:lnSpc>
              <a:spcBef>
                <a:spcPts val="1001"/>
              </a:spcBef>
              <a:tabLst>
                <a:tab pos="0" algn="l"/>
              </a:tabLst>
            </a:pPr>
            <a:r>
              <a:rPr lang="en-US" sz="1800" b="0" strike="noStrike" spc="-1">
                <a:solidFill>
                  <a:srgbClr val="000000"/>
                </a:solidFill>
                <a:latin typeface="Arial"/>
                <a:ea typeface="Times New Roman"/>
              </a:rPr>
              <a:t>`picture` VARCHAR(45) NOT NULL,  </a:t>
            </a:r>
            <a:endParaRPr lang="it-IT" sz="1800" b="0" strike="noStrike" spc="-1">
              <a:solidFill>
                <a:srgbClr val="000000"/>
              </a:solidFill>
              <a:latin typeface="Calibri"/>
            </a:endParaRPr>
          </a:p>
          <a:p>
            <a:pPr>
              <a:lnSpc>
                <a:spcPct val="90000"/>
              </a:lnSpc>
              <a:spcBef>
                <a:spcPts val="1001"/>
              </a:spcBef>
              <a:tabLst>
                <a:tab pos="0" algn="l"/>
              </a:tabLst>
            </a:pPr>
            <a:r>
              <a:rPr lang="en-US" sz="1800" b="0" strike="noStrike" spc="-1">
                <a:solidFill>
                  <a:srgbClr val="000000"/>
                </a:solidFill>
                <a:latin typeface="Arial"/>
                <a:ea typeface="Times New Roman"/>
              </a:rPr>
              <a:t>PRIMARY KEY (`id`))</a:t>
            </a:r>
            <a:endParaRPr lang="it-IT" sz="1800" b="0" strike="noStrike" spc="-1">
              <a:solidFill>
                <a:srgbClr val="000000"/>
              </a:solidFill>
              <a:latin typeface="Calibri"/>
            </a:endParaRPr>
          </a:p>
        </p:txBody>
      </p:sp>
      <p:sp>
        <p:nvSpPr>
          <p:cNvPr id="119" name="Segnaposto numero diapositiva 3"/>
          <p:cNvSpPr txBox="1"/>
          <p:nvPr/>
        </p:nvSpPr>
        <p:spPr>
          <a:xfrm>
            <a:off x="8610480" y="6356520"/>
            <a:ext cx="2742840" cy="364680"/>
          </a:xfrm>
          <a:prstGeom prst="rect">
            <a:avLst/>
          </a:prstGeom>
          <a:noFill/>
          <a:ln w="0">
            <a:noFill/>
          </a:ln>
        </p:spPr>
        <p:txBody>
          <a:bodyPr anchor="ctr">
            <a:noAutofit/>
          </a:bodyPr>
          <a:lstStyle/>
          <a:p>
            <a:pPr algn="r">
              <a:lnSpc>
                <a:spcPct val="100000"/>
              </a:lnSpc>
            </a:pPr>
            <a:fld id="{C47FFBFD-B694-4098-98A0-4195F3231340}" type="slidenum">
              <a:rPr lang="it-IT" sz="1200" b="0" strike="noStrike" spc="-1">
                <a:solidFill>
                  <a:srgbClr val="8B8B8B"/>
                </a:solidFill>
                <a:latin typeface="Calibri"/>
              </a:rPr>
              <a:t>13</a:t>
            </a:fld>
            <a:endParaRPr lang="en-US" sz="1200" b="0" strike="noStrike" spc="-1">
              <a:latin typeface="Times New Roman"/>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Titolo 1"/>
          <p:cNvSpPr txBox="1"/>
          <p:nvPr/>
        </p:nvSpPr>
        <p:spPr>
          <a:xfrm>
            <a:off x="838080" y="365040"/>
            <a:ext cx="10515240" cy="1325160"/>
          </a:xfrm>
          <a:prstGeom prst="rect">
            <a:avLst/>
          </a:prstGeom>
          <a:noFill/>
          <a:ln w="0">
            <a:noFill/>
          </a:ln>
        </p:spPr>
        <p:txBody>
          <a:bodyPr anchor="ctr">
            <a:normAutofit/>
          </a:bodyPr>
          <a:lstStyle/>
          <a:p>
            <a:pPr>
              <a:lnSpc>
                <a:spcPct val="90000"/>
              </a:lnSpc>
            </a:pPr>
            <a:r>
              <a:rPr lang="it-IT" sz="3600" b="1" strike="noStrike" spc="-1">
                <a:solidFill>
                  <a:srgbClr val="000000"/>
                </a:solidFill>
                <a:latin typeface="Arial"/>
              </a:rPr>
              <a:t>Design del Database </a:t>
            </a:r>
            <a:r>
              <a:rPr lang="it-IT" sz="3600" b="0" strike="noStrike" spc="-1">
                <a:solidFill>
                  <a:srgbClr val="000000"/>
                </a:solidFill>
                <a:latin typeface="Arial"/>
              </a:rPr>
              <a:t>– Definizione delle tabelle</a:t>
            </a:r>
            <a:endParaRPr lang="it-IT" sz="3600" b="0" strike="noStrike" spc="-1">
              <a:solidFill>
                <a:srgbClr val="000000"/>
              </a:solidFill>
              <a:latin typeface="Calibri"/>
            </a:endParaRPr>
          </a:p>
        </p:txBody>
      </p:sp>
      <p:sp>
        <p:nvSpPr>
          <p:cNvPr id="121" name="Segnaposto contenuto 2"/>
          <p:cNvSpPr txBox="1"/>
          <p:nvPr/>
        </p:nvSpPr>
        <p:spPr>
          <a:xfrm>
            <a:off x="838080" y="1825560"/>
            <a:ext cx="10515240" cy="4350960"/>
          </a:xfrm>
          <a:prstGeom prst="rect">
            <a:avLst/>
          </a:prstGeom>
          <a:noFill/>
          <a:ln w="0">
            <a:noFill/>
          </a:ln>
        </p:spPr>
        <p:txBody>
          <a:bodyPr>
            <a:normAutofit/>
          </a:bodyPr>
          <a:lstStyle/>
          <a:p>
            <a:pPr>
              <a:lnSpc>
                <a:spcPct val="90000"/>
              </a:lnSpc>
              <a:spcBef>
                <a:spcPts val="1001"/>
              </a:spcBef>
              <a:tabLst>
                <a:tab pos="0" algn="l"/>
              </a:tabLst>
            </a:pPr>
            <a:r>
              <a:rPr lang="it-IT" sz="1800" b="0" strike="noStrike" spc="-1">
                <a:solidFill>
                  <a:srgbClr val="000000"/>
                </a:solidFill>
                <a:latin typeface="Arial"/>
                <a:ea typeface="Times New Roman"/>
              </a:rPr>
              <a:t>«Un </a:t>
            </a:r>
            <a:r>
              <a:rPr lang="it-IT" sz="1800" b="1" strike="noStrike" spc="-1">
                <a:solidFill>
                  <a:srgbClr val="FFC000"/>
                </a:solidFill>
                <a:latin typeface="Arial"/>
                <a:ea typeface="Times New Roman"/>
              </a:rPr>
              <a:t>fornitore</a:t>
            </a:r>
            <a:r>
              <a:rPr lang="it-IT" sz="1800" b="0" strike="noStrike" spc="-1">
                <a:solidFill>
                  <a:srgbClr val="000000"/>
                </a:solidFill>
                <a:latin typeface="Arial"/>
                <a:ea typeface="Times New Roman"/>
              </a:rPr>
              <a:t> ha un </a:t>
            </a:r>
            <a:r>
              <a:rPr lang="it-IT" sz="1800" b="0" strike="noStrike" spc="-1">
                <a:solidFill>
                  <a:srgbClr val="FF0000"/>
                </a:solidFill>
                <a:latin typeface="Arial"/>
                <a:ea typeface="Times New Roman"/>
              </a:rPr>
              <a:t>codice</a:t>
            </a:r>
            <a:r>
              <a:rPr lang="it-IT" sz="1800" b="0" strike="noStrike" spc="-1">
                <a:solidFill>
                  <a:srgbClr val="000000"/>
                </a:solidFill>
                <a:latin typeface="Arial"/>
                <a:ea typeface="Times New Roman"/>
              </a:rPr>
              <a:t>, un </a:t>
            </a:r>
            <a:r>
              <a:rPr lang="it-IT" sz="1800" b="0" strike="noStrike" spc="-1">
                <a:solidFill>
                  <a:srgbClr val="FF0000"/>
                </a:solidFill>
                <a:latin typeface="Arial"/>
                <a:ea typeface="Times New Roman"/>
              </a:rPr>
              <a:t>nome</a:t>
            </a:r>
            <a:r>
              <a:rPr lang="it-IT" sz="1800" b="0" strike="noStrike" spc="-1">
                <a:solidFill>
                  <a:srgbClr val="000000"/>
                </a:solidFill>
                <a:latin typeface="Arial"/>
                <a:ea typeface="Times New Roman"/>
              </a:rPr>
              <a:t>, una </a:t>
            </a:r>
            <a:r>
              <a:rPr lang="it-IT" sz="1800" b="0" strike="noStrike" spc="-1">
                <a:solidFill>
                  <a:srgbClr val="FF0000"/>
                </a:solidFill>
                <a:latin typeface="Arial"/>
                <a:ea typeface="Times New Roman"/>
              </a:rPr>
              <a:t>valutazione</a:t>
            </a:r>
            <a:r>
              <a:rPr lang="it-IT" sz="1800" b="0" strike="noStrike" spc="-1">
                <a:solidFill>
                  <a:srgbClr val="000000"/>
                </a:solidFill>
                <a:latin typeface="Arial"/>
                <a:ea typeface="Times New Roman"/>
              </a:rPr>
              <a:t> da 1 a 5 stelle e una </a:t>
            </a:r>
            <a:r>
              <a:rPr lang="it-IT" sz="1800" b="1" strike="noStrike" spc="-1">
                <a:solidFill>
                  <a:srgbClr val="FFC000"/>
                </a:solidFill>
                <a:latin typeface="Arial"/>
                <a:ea typeface="Times New Roman"/>
              </a:rPr>
              <a:t>politica di spedizione</a:t>
            </a:r>
            <a:r>
              <a:rPr lang="it-IT" sz="1800" b="1" strike="noStrike" spc="-1">
                <a:solidFill>
                  <a:srgbClr val="000000"/>
                </a:solidFill>
                <a:latin typeface="Arial"/>
                <a:ea typeface="Times New Roman"/>
              </a:rPr>
              <a:t>.</a:t>
            </a:r>
            <a:endParaRPr lang="it-IT" sz="1800" b="0" strike="noStrike" spc="-1">
              <a:solidFill>
                <a:srgbClr val="000000"/>
              </a:solidFill>
              <a:latin typeface="Calibri"/>
            </a:endParaRPr>
          </a:p>
          <a:p>
            <a:pPr>
              <a:lnSpc>
                <a:spcPct val="90000"/>
              </a:lnSpc>
              <a:spcBef>
                <a:spcPts val="1001"/>
              </a:spcBef>
              <a:tabLst>
                <a:tab pos="0" algn="l"/>
              </a:tabLst>
            </a:pPr>
            <a:r>
              <a:rPr lang="it-IT" sz="1800" b="1" strike="noStrike" spc="-1">
                <a:solidFill>
                  <a:srgbClr val="000000"/>
                </a:solidFill>
                <a:latin typeface="Arial"/>
                <a:ea typeface="Times New Roman"/>
              </a:rPr>
              <a:t> …  </a:t>
            </a:r>
            <a:endParaRPr lang="it-IT" sz="1800" b="0" strike="noStrike" spc="-1">
              <a:solidFill>
                <a:srgbClr val="000000"/>
              </a:solidFill>
              <a:latin typeface="Calibri"/>
            </a:endParaRPr>
          </a:p>
          <a:p>
            <a:pPr>
              <a:lnSpc>
                <a:spcPct val="90000"/>
              </a:lnSpc>
              <a:spcBef>
                <a:spcPts val="1001"/>
              </a:spcBef>
              <a:tabLst>
                <a:tab pos="0" algn="l"/>
              </a:tabLst>
            </a:pPr>
            <a:r>
              <a:rPr lang="it-IT" sz="1800" b="0" strike="noStrike" spc="-1">
                <a:solidFill>
                  <a:srgbClr val="000000"/>
                </a:solidFill>
                <a:latin typeface="Arial"/>
                <a:ea typeface="Times New Roman"/>
              </a:rPr>
              <a:t>Oltre alla fascia di spesa, il fornitore può anche indicare un importo in euro oltre al quale la </a:t>
            </a:r>
            <a:r>
              <a:rPr lang="it-IT" sz="1800" b="0" strike="noStrike" spc="-1">
                <a:solidFill>
                  <a:srgbClr val="FF0000"/>
                </a:solidFill>
                <a:latin typeface="Arial"/>
                <a:ea typeface="Times New Roman"/>
              </a:rPr>
              <a:t>spedizione è gratuita</a:t>
            </a:r>
            <a:r>
              <a:rPr lang="it-IT" sz="1800" b="0" strike="noStrike" spc="-1">
                <a:solidFill>
                  <a:srgbClr val="000000"/>
                </a:solidFill>
                <a:latin typeface="Arial"/>
                <a:ea typeface="Times New Roman"/>
              </a:rPr>
              <a:t>.»</a:t>
            </a:r>
            <a:endParaRPr lang="it-IT" sz="1800" b="0" strike="noStrike" spc="-1">
              <a:solidFill>
                <a:srgbClr val="000000"/>
              </a:solidFill>
              <a:latin typeface="Calibri"/>
            </a:endParaRPr>
          </a:p>
          <a:p>
            <a:pPr>
              <a:lnSpc>
                <a:spcPct val="90000"/>
              </a:lnSpc>
              <a:spcBef>
                <a:spcPts val="1001"/>
              </a:spcBef>
              <a:tabLst>
                <a:tab pos="0" algn="l"/>
              </a:tabLst>
            </a:pPr>
            <a:endParaRPr lang="it-IT" sz="1800" b="0" strike="noStrike" spc="-1">
              <a:solidFill>
                <a:srgbClr val="000000"/>
              </a:solidFill>
              <a:latin typeface="Calibri"/>
            </a:endParaRPr>
          </a:p>
          <a:p>
            <a:pPr>
              <a:lnSpc>
                <a:spcPct val="90000"/>
              </a:lnSpc>
              <a:spcBef>
                <a:spcPts val="1001"/>
              </a:spcBef>
              <a:tabLst>
                <a:tab pos="0" algn="l"/>
              </a:tabLst>
            </a:pPr>
            <a:r>
              <a:rPr lang="en-US" sz="1800" b="0" strike="noStrike" spc="-1">
                <a:solidFill>
                  <a:srgbClr val="000000"/>
                </a:solidFill>
                <a:latin typeface="Arial"/>
                <a:ea typeface="Times New Roman"/>
              </a:rPr>
              <a:t>CREATE TABLE IF NOT EXISTS `</a:t>
            </a:r>
            <a:r>
              <a:rPr lang="en-US" sz="1800" b="1" strike="noStrike" spc="-1">
                <a:solidFill>
                  <a:srgbClr val="FFC000"/>
                </a:solidFill>
                <a:latin typeface="Arial"/>
                <a:ea typeface="Times New Roman"/>
              </a:rPr>
              <a:t>vendor</a:t>
            </a:r>
            <a:r>
              <a:rPr lang="en-US" sz="1800" b="0" strike="noStrike" spc="-1">
                <a:solidFill>
                  <a:srgbClr val="000000"/>
                </a:solidFill>
                <a:latin typeface="Arial"/>
                <a:ea typeface="Times New Roman"/>
              </a:rPr>
              <a:t>` (  </a:t>
            </a:r>
            <a:endParaRPr lang="it-IT" sz="1800" b="0" strike="noStrike" spc="-1">
              <a:solidFill>
                <a:srgbClr val="000000"/>
              </a:solidFill>
              <a:latin typeface="Calibri"/>
            </a:endParaRPr>
          </a:p>
          <a:p>
            <a:pPr>
              <a:lnSpc>
                <a:spcPct val="90000"/>
              </a:lnSpc>
              <a:spcBef>
                <a:spcPts val="1001"/>
              </a:spcBef>
              <a:tabLst>
                <a:tab pos="0" algn="l"/>
              </a:tabLst>
            </a:pPr>
            <a:r>
              <a:rPr lang="en-US" sz="1800" b="0" strike="noStrike" spc="-1">
                <a:solidFill>
                  <a:srgbClr val="000000"/>
                </a:solidFill>
                <a:latin typeface="Arial"/>
                <a:ea typeface="Times New Roman"/>
              </a:rPr>
              <a:t>`id` INT NOT NULL AUTO_INCREMENT,  </a:t>
            </a:r>
            <a:endParaRPr lang="it-IT" sz="1800" b="0" strike="noStrike" spc="-1">
              <a:solidFill>
                <a:srgbClr val="000000"/>
              </a:solidFill>
              <a:latin typeface="Calibri"/>
            </a:endParaRPr>
          </a:p>
          <a:p>
            <a:pPr>
              <a:lnSpc>
                <a:spcPct val="90000"/>
              </a:lnSpc>
              <a:spcBef>
                <a:spcPts val="1001"/>
              </a:spcBef>
              <a:tabLst>
                <a:tab pos="0" algn="l"/>
              </a:tabLst>
            </a:pPr>
            <a:r>
              <a:rPr lang="en-US" sz="1800" b="0" strike="noStrike" spc="-1">
                <a:solidFill>
                  <a:srgbClr val="000000"/>
                </a:solidFill>
                <a:latin typeface="Arial"/>
                <a:ea typeface="Times New Roman"/>
              </a:rPr>
              <a:t>`name` VARCHAR(45) NOT NULL,  </a:t>
            </a:r>
            <a:endParaRPr lang="it-IT" sz="1800" b="0" strike="noStrike" spc="-1">
              <a:solidFill>
                <a:srgbClr val="000000"/>
              </a:solidFill>
              <a:latin typeface="Calibri"/>
            </a:endParaRPr>
          </a:p>
          <a:p>
            <a:pPr>
              <a:lnSpc>
                <a:spcPct val="90000"/>
              </a:lnSpc>
              <a:spcBef>
                <a:spcPts val="1001"/>
              </a:spcBef>
              <a:tabLst>
                <a:tab pos="0" algn="l"/>
              </a:tabLst>
            </a:pPr>
            <a:r>
              <a:rPr lang="en-US" sz="1800" b="0" strike="noStrike" spc="-1">
                <a:solidFill>
                  <a:srgbClr val="000000"/>
                </a:solidFill>
                <a:latin typeface="Arial"/>
                <a:ea typeface="Times New Roman"/>
              </a:rPr>
              <a:t>`score` INT NOT NULL,  </a:t>
            </a:r>
            <a:endParaRPr lang="it-IT" sz="1800" b="0" strike="noStrike" spc="-1">
              <a:solidFill>
                <a:srgbClr val="000000"/>
              </a:solidFill>
              <a:latin typeface="Calibri"/>
            </a:endParaRPr>
          </a:p>
          <a:p>
            <a:pPr>
              <a:lnSpc>
                <a:spcPct val="90000"/>
              </a:lnSpc>
              <a:spcBef>
                <a:spcPts val="1001"/>
              </a:spcBef>
              <a:tabLst>
                <a:tab pos="0" algn="l"/>
              </a:tabLst>
            </a:pPr>
            <a:r>
              <a:rPr lang="en-US" sz="1800" b="0" strike="noStrike" spc="-1">
                <a:solidFill>
                  <a:srgbClr val="000000"/>
                </a:solidFill>
                <a:latin typeface="Arial"/>
                <a:ea typeface="Times New Roman"/>
              </a:rPr>
              <a:t>`free_limit` FLOAT NULL DEFAULT NULL,  </a:t>
            </a:r>
            <a:endParaRPr lang="it-IT" sz="1800" b="0" strike="noStrike" spc="-1">
              <a:solidFill>
                <a:srgbClr val="000000"/>
              </a:solidFill>
              <a:latin typeface="Calibri"/>
            </a:endParaRPr>
          </a:p>
          <a:p>
            <a:pPr>
              <a:lnSpc>
                <a:spcPct val="90000"/>
              </a:lnSpc>
              <a:spcBef>
                <a:spcPts val="1001"/>
              </a:spcBef>
              <a:tabLst>
                <a:tab pos="0" algn="l"/>
              </a:tabLst>
            </a:pPr>
            <a:r>
              <a:rPr lang="en-US" sz="1800" b="0" strike="noStrike" spc="-1">
                <a:solidFill>
                  <a:srgbClr val="000000"/>
                </a:solidFill>
                <a:latin typeface="Arial"/>
                <a:ea typeface="Times New Roman"/>
              </a:rPr>
              <a:t>PRIMARY KEY (`id`))</a:t>
            </a:r>
            <a:endParaRPr lang="it-IT" sz="1800" b="0" strike="noStrike" spc="-1">
              <a:solidFill>
                <a:srgbClr val="000000"/>
              </a:solidFill>
              <a:latin typeface="Calibri"/>
            </a:endParaRPr>
          </a:p>
        </p:txBody>
      </p:sp>
      <p:sp>
        <p:nvSpPr>
          <p:cNvPr id="122" name="Segnaposto numero diapositiva 3"/>
          <p:cNvSpPr txBox="1"/>
          <p:nvPr/>
        </p:nvSpPr>
        <p:spPr>
          <a:xfrm>
            <a:off x="8610480" y="6356520"/>
            <a:ext cx="2742840" cy="364680"/>
          </a:xfrm>
          <a:prstGeom prst="rect">
            <a:avLst/>
          </a:prstGeom>
          <a:noFill/>
          <a:ln w="0">
            <a:noFill/>
          </a:ln>
        </p:spPr>
        <p:txBody>
          <a:bodyPr anchor="ctr">
            <a:noAutofit/>
          </a:bodyPr>
          <a:lstStyle/>
          <a:p>
            <a:pPr algn="r">
              <a:lnSpc>
                <a:spcPct val="100000"/>
              </a:lnSpc>
            </a:pPr>
            <a:fld id="{EDBE4CD5-3FF0-42A5-AE39-28E6583189E2}" type="slidenum">
              <a:rPr lang="it-IT" sz="1200" b="0" strike="noStrike" spc="-1">
                <a:solidFill>
                  <a:srgbClr val="8B8B8B"/>
                </a:solidFill>
                <a:latin typeface="Calibri"/>
              </a:rPr>
              <a:t>14</a:t>
            </a:fld>
            <a:endParaRPr lang="en-US" sz="1200" b="0" strike="noStrike" spc="-1">
              <a:latin typeface="Times New Roman"/>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Titolo 1"/>
          <p:cNvSpPr txBox="1"/>
          <p:nvPr/>
        </p:nvSpPr>
        <p:spPr>
          <a:xfrm>
            <a:off x="838080" y="365040"/>
            <a:ext cx="10515240" cy="1325160"/>
          </a:xfrm>
          <a:prstGeom prst="rect">
            <a:avLst/>
          </a:prstGeom>
          <a:noFill/>
          <a:ln w="0">
            <a:noFill/>
          </a:ln>
        </p:spPr>
        <p:txBody>
          <a:bodyPr anchor="ctr">
            <a:normAutofit/>
          </a:bodyPr>
          <a:lstStyle/>
          <a:p>
            <a:pPr>
              <a:lnSpc>
                <a:spcPct val="90000"/>
              </a:lnSpc>
            </a:pPr>
            <a:r>
              <a:rPr lang="it-IT" sz="3600" b="1" strike="noStrike" spc="-1">
                <a:solidFill>
                  <a:srgbClr val="000000"/>
                </a:solidFill>
                <a:latin typeface="Arial"/>
              </a:rPr>
              <a:t>Design del Database </a:t>
            </a:r>
            <a:r>
              <a:rPr lang="it-IT" sz="3600" b="0" strike="noStrike" spc="-1">
                <a:solidFill>
                  <a:srgbClr val="000000"/>
                </a:solidFill>
                <a:latin typeface="Arial"/>
              </a:rPr>
              <a:t>– Definizione delle tabelle</a:t>
            </a:r>
            <a:endParaRPr lang="it-IT" sz="3600" b="0" strike="noStrike" spc="-1">
              <a:solidFill>
                <a:srgbClr val="000000"/>
              </a:solidFill>
              <a:latin typeface="Calibri"/>
            </a:endParaRPr>
          </a:p>
        </p:txBody>
      </p:sp>
      <p:sp>
        <p:nvSpPr>
          <p:cNvPr id="124" name="Segnaposto contenuto 2"/>
          <p:cNvSpPr txBox="1"/>
          <p:nvPr/>
        </p:nvSpPr>
        <p:spPr>
          <a:xfrm>
            <a:off x="838080" y="1825560"/>
            <a:ext cx="10515240" cy="4350960"/>
          </a:xfrm>
          <a:prstGeom prst="rect">
            <a:avLst/>
          </a:prstGeom>
          <a:noFill/>
          <a:ln w="0">
            <a:noFill/>
          </a:ln>
        </p:spPr>
        <p:txBody>
          <a:bodyPr>
            <a:normAutofit/>
          </a:bodyPr>
          <a:lstStyle/>
          <a:p>
            <a:pPr>
              <a:lnSpc>
                <a:spcPct val="90000"/>
              </a:lnSpc>
              <a:spcBef>
                <a:spcPts val="1001"/>
              </a:spcBef>
              <a:tabLst>
                <a:tab pos="0" algn="l"/>
              </a:tabLst>
            </a:pPr>
            <a:r>
              <a:rPr lang="it-IT" sz="1800" b="0" strike="noStrike" spc="-1">
                <a:solidFill>
                  <a:srgbClr val="000000"/>
                </a:solidFill>
                <a:latin typeface="Arial"/>
                <a:ea typeface="Times New Roman"/>
              </a:rPr>
              <a:t>«Una </a:t>
            </a:r>
            <a:r>
              <a:rPr lang="it-IT" sz="1800" b="1" strike="noStrike" spc="-1">
                <a:solidFill>
                  <a:srgbClr val="FFC000"/>
                </a:solidFill>
                <a:latin typeface="Arial"/>
                <a:ea typeface="Times New Roman"/>
              </a:rPr>
              <a:t>fascia di spesa</a:t>
            </a:r>
            <a:r>
              <a:rPr lang="it-IT" sz="1800" b="0" strike="noStrike" spc="-1">
                <a:solidFill>
                  <a:srgbClr val="000000"/>
                </a:solidFill>
                <a:latin typeface="Arial"/>
                <a:ea typeface="Times New Roman"/>
              </a:rPr>
              <a:t> ha un </a:t>
            </a:r>
            <a:r>
              <a:rPr lang="it-IT" sz="1800" b="0" strike="noStrike" spc="-1">
                <a:solidFill>
                  <a:srgbClr val="FF0000"/>
                </a:solidFill>
                <a:latin typeface="Arial"/>
                <a:ea typeface="Times New Roman"/>
              </a:rPr>
              <a:t>numero minimo</a:t>
            </a:r>
            <a:r>
              <a:rPr lang="it-IT" sz="1800" b="0" strike="noStrike" spc="-1">
                <a:solidFill>
                  <a:srgbClr val="000000"/>
                </a:solidFill>
                <a:latin typeface="Arial"/>
                <a:ea typeface="Times New Roman"/>
              </a:rPr>
              <a:t>, un </a:t>
            </a:r>
            <a:r>
              <a:rPr lang="it-IT" sz="1800" b="0" strike="noStrike" spc="-1">
                <a:solidFill>
                  <a:srgbClr val="FF0000"/>
                </a:solidFill>
                <a:latin typeface="Arial"/>
                <a:ea typeface="Times New Roman"/>
              </a:rPr>
              <a:t>numero massimo</a:t>
            </a:r>
            <a:r>
              <a:rPr lang="it-IT" sz="1800" b="0" strike="noStrike" spc="-1">
                <a:solidFill>
                  <a:srgbClr val="000000"/>
                </a:solidFill>
                <a:latin typeface="Arial"/>
                <a:ea typeface="Times New Roman"/>
              </a:rPr>
              <a:t> e un </a:t>
            </a:r>
            <a:r>
              <a:rPr lang="it-IT" sz="1800" b="0" strike="noStrike" spc="-1">
                <a:solidFill>
                  <a:srgbClr val="FF0000"/>
                </a:solidFill>
                <a:latin typeface="Arial"/>
                <a:ea typeface="Times New Roman"/>
              </a:rPr>
              <a:t>prezzo</a:t>
            </a:r>
            <a:r>
              <a:rPr lang="it-IT" sz="1800" b="0" strike="noStrike" spc="-1">
                <a:solidFill>
                  <a:srgbClr val="000000"/>
                </a:solidFill>
                <a:latin typeface="Arial"/>
                <a:ea typeface="Times New Roman"/>
              </a:rPr>
              <a:t>. Ad esempio: da 1 a 3 articoli 15€, da 4 a 10 articoli 20€, oltre a 10 articoli, ecc.»</a:t>
            </a:r>
            <a:endParaRPr lang="it-IT" sz="1800" b="0" strike="noStrike" spc="-1">
              <a:solidFill>
                <a:srgbClr val="000000"/>
              </a:solidFill>
              <a:latin typeface="Calibri"/>
            </a:endParaRPr>
          </a:p>
          <a:p>
            <a:pPr>
              <a:lnSpc>
                <a:spcPct val="90000"/>
              </a:lnSpc>
              <a:spcBef>
                <a:spcPts val="1001"/>
              </a:spcBef>
              <a:tabLst>
                <a:tab pos="0" algn="l"/>
              </a:tabLst>
            </a:pPr>
            <a:endParaRPr lang="it-IT" sz="1800" b="0" strike="noStrike" spc="-1">
              <a:solidFill>
                <a:srgbClr val="000000"/>
              </a:solidFill>
              <a:latin typeface="Calibri"/>
            </a:endParaRPr>
          </a:p>
          <a:p>
            <a:pPr>
              <a:lnSpc>
                <a:spcPct val="90000"/>
              </a:lnSpc>
              <a:spcBef>
                <a:spcPts val="1001"/>
              </a:spcBef>
              <a:tabLst>
                <a:tab pos="0" algn="l"/>
              </a:tabLst>
            </a:pPr>
            <a:r>
              <a:rPr lang="en-US" sz="1800" b="0" strike="noStrike" spc="-1">
                <a:solidFill>
                  <a:srgbClr val="000000"/>
                </a:solidFill>
                <a:latin typeface="Arial"/>
                <a:ea typeface="Times New Roman"/>
              </a:rPr>
              <a:t>CREATE TABLE IF NOT EXISTS `</a:t>
            </a:r>
            <a:r>
              <a:rPr lang="en-US" sz="1800" b="1" strike="noStrike" spc="-1">
                <a:solidFill>
                  <a:srgbClr val="FFC000"/>
                </a:solidFill>
                <a:latin typeface="Arial"/>
                <a:ea typeface="Times New Roman"/>
              </a:rPr>
              <a:t>range</a:t>
            </a:r>
            <a:r>
              <a:rPr lang="en-US" sz="1800" b="0" strike="noStrike" spc="-1">
                <a:solidFill>
                  <a:srgbClr val="000000"/>
                </a:solidFill>
                <a:latin typeface="Arial"/>
                <a:ea typeface="Times New Roman"/>
              </a:rPr>
              <a:t>` (  </a:t>
            </a:r>
            <a:endParaRPr lang="it-IT" sz="1800" b="0" strike="noStrike" spc="-1">
              <a:solidFill>
                <a:srgbClr val="000000"/>
              </a:solidFill>
              <a:latin typeface="Calibri"/>
            </a:endParaRPr>
          </a:p>
          <a:p>
            <a:pPr>
              <a:lnSpc>
                <a:spcPct val="90000"/>
              </a:lnSpc>
              <a:spcBef>
                <a:spcPts val="1001"/>
              </a:spcBef>
              <a:tabLst>
                <a:tab pos="0" algn="l"/>
              </a:tabLst>
            </a:pPr>
            <a:r>
              <a:rPr lang="en-US" sz="1800" b="0" strike="noStrike" spc="-1">
                <a:solidFill>
                  <a:srgbClr val="000000"/>
                </a:solidFill>
                <a:latin typeface="Arial"/>
                <a:ea typeface="Times New Roman"/>
              </a:rPr>
              <a:t>`id` INT NOT NULL AUTO_INCREMENT,  </a:t>
            </a:r>
            <a:endParaRPr lang="it-IT" sz="1800" b="0" strike="noStrike" spc="-1">
              <a:solidFill>
                <a:srgbClr val="000000"/>
              </a:solidFill>
              <a:latin typeface="Calibri"/>
            </a:endParaRPr>
          </a:p>
          <a:p>
            <a:pPr>
              <a:lnSpc>
                <a:spcPct val="90000"/>
              </a:lnSpc>
              <a:spcBef>
                <a:spcPts val="1001"/>
              </a:spcBef>
              <a:tabLst>
                <a:tab pos="0" algn="l"/>
              </a:tabLst>
            </a:pPr>
            <a:r>
              <a:rPr lang="en-US" sz="1800" b="0" strike="noStrike" spc="-1">
                <a:solidFill>
                  <a:srgbClr val="000000"/>
                </a:solidFill>
                <a:latin typeface="Arial"/>
                <a:ea typeface="Times New Roman"/>
              </a:rPr>
              <a:t>`min` INT NOT NULL,  </a:t>
            </a:r>
            <a:endParaRPr lang="it-IT" sz="1800" b="0" strike="noStrike" spc="-1">
              <a:solidFill>
                <a:srgbClr val="000000"/>
              </a:solidFill>
              <a:latin typeface="Calibri"/>
            </a:endParaRPr>
          </a:p>
          <a:p>
            <a:pPr>
              <a:lnSpc>
                <a:spcPct val="90000"/>
              </a:lnSpc>
              <a:spcBef>
                <a:spcPts val="1001"/>
              </a:spcBef>
              <a:tabLst>
                <a:tab pos="0" algn="l"/>
              </a:tabLst>
            </a:pPr>
            <a:r>
              <a:rPr lang="en-US" sz="1800" b="0" strike="noStrike" spc="-1">
                <a:solidFill>
                  <a:srgbClr val="000000"/>
                </a:solidFill>
                <a:latin typeface="Arial"/>
                <a:ea typeface="Times New Roman"/>
              </a:rPr>
              <a:t>`max` INT NOT NULL,  </a:t>
            </a:r>
            <a:endParaRPr lang="it-IT" sz="1800" b="0" strike="noStrike" spc="-1">
              <a:solidFill>
                <a:srgbClr val="000000"/>
              </a:solidFill>
              <a:latin typeface="Calibri"/>
            </a:endParaRPr>
          </a:p>
          <a:p>
            <a:pPr>
              <a:lnSpc>
                <a:spcPct val="90000"/>
              </a:lnSpc>
              <a:spcBef>
                <a:spcPts val="1001"/>
              </a:spcBef>
              <a:tabLst>
                <a:tab pos="0" algn="l"/>
              </a:tabLst>
            </a:pPr>
            <a:r>
              <a:rPr lang="en-US" sz="1800" b="0" strike="noStrike" spc="-1">
                <a:solidFill>
                  <a:srgbClr val="000000"/>
                </a:solidFill>
                <a:latin typeface="Arial"/>
                <a:ea typeface="Times New Roman"/>
              </a:rPr>
              <a:t>`shipping_cost` FLOAT NOT NULL,  </a:t>
            </a:r>
            <a:endParaRPr lang="it-IT" sz="1800" b="0" strike="noStrike" spc="-1">
              <a:solidFill>
                <a:srgbClr val="000000"/>
              </a:solidFill>
              <a:latin typeface="Calibri"/>
            </a:endParaRPr>
          </a:p>
          <a:p>
            <a:pPr>
              <a:lnSpc>
                <a:spcPct val="90000"/>
              </a:lnSpc>
              <a:spcBef>
                <a:spcPts val="1001"/>
              </a:spcBef>
              <a:tabLst>
                <a:tab pos="0" algn="l"/>
              </a:tabLst>
            </a:pPr>
            <a:r>
              <a:rPr lang="en-US" sz="1800" b="0" strike="noStrike" spc="-1">
                <a:solidFill>
                  <a:srgbClr val="000000"/>
                </a:solidFill>
                <a:latin typeface="Arial"/>
                <a:ea typeface="Times New Roman"/>
              </a:rPr>
              <a:t>PRIMARY KEY (`id`))</a:t>
            </a:r>
            <a:endParaRPr lang="it-IT" sz="1800" b="0" strike="noStrike" spc="-1">
              <a:solidFill>
                <a:srgbClr val="000000"/>
              </a:solidFill>
              <a:latin typeface="Calibri"/>
            </a:endParaRPr>
          </a:p>
        </p:txBody>
      </p:sp>
      <p:sp>
        <p:nvSpPr>
          <p:cNvPr id="125" name="Segnaposto numero diapositiva 3"/>
          <p:cNvSpPr txBox="1"/>
          <p:nvPr/>
        </p:nvSpPr>
        <p:spPr>
          <a:xfrm>
            <a:off x="8610480" y="6356520"/>
            <a:ext cx="2742840" cy="364680"/>
          </a:xfrm>
          <a:prstGeom prst="rect">
            <a:avLst/>
          </a:prstGeom>
          <a:noFill/>
          <a:ln w="0">
            <a:noFill/>
          </a:ln>
        </p:spPr>
        <p:txBody>
          <a:bodyPr anchor="ctr">
            <a:noAutofit/>
          </a:bodyPr>
          <a:lstStyle/>
          <a:p>
            <a:pPr algn="r">
              <a:lnSpc>
                <a:spcPct val="100000"/>
              </a:lnSpc>
            </a:pPr>
            <a:fld id="{FB9413DA-CA63-4FB1-AA82-89A67C69E92C}" type="slidenum">
              <a:rPr lang="it-IT" sz="1200" b="0" strike="noStrike" spc="-1">
                <a:solidFill>
                  <a:srgbClr val="8B8B8B"/>
                </a:solidFill>
                <a:latin typeface="Calibri"/>
              </a:rPr>
              <a:t>15</a:t>
            </a:fld>
            <a:endParaRPr lang="en-US" sz="1200" b="0" strike="noStrike" spc="-1">
              <a:latin typeface="Times New Roman"/>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Titolo 1"/>
          <p:cNvSpPr txBox="1"/>
          <p:nvPr/>
        </p:nvSpPr>
        <p:spPr>
          <a:xfrm>
            <a:off x="838080" y="365040"/>
            <a:ext cx="10515240" cy="1325160"/>
          </a:xfrm>
          <a:prstGeom prst="rect">
            <a:avLst/>
          </a:prstGeom>
          <a:noFill/>
          <a:ln w="0">
            <a:noFill/>
          </a:ln>
        </p:spPr>
        <p:txBody>
          <a:bodyPr anchor="ctr">
            <a:normAutofit/>
          </a:bodyPr>
          <a:lstStyle/>
          <a:p>
            <a:pPr>
              <a:lnSpc>
                <a:spcPct val="90000"/>
              </a:lnSpc>
            </a:pPr>
            <a:r>
              <a:rPr lang="it-IT" sz="3600" b="1" strike="noStrike" spc="-1">
                <a:solidFill>
                  <a:srgbClr val="000000"/>
                </a:solidFill>
                <a:latin typeface="Arial"/>
              </a:rPr>
              <a:t>Design del Database </a:t>
            </a:r>
            <a:r>
              <a:rPr lang="it-IT" sz="3600" b="0" strike="noStrike" spc="-1">
                <a:solidFill>
                  <a:srgbClr val="000000"/>
                </a:solidFill>
                <a:latin typeface="Arial"/>
              </a:rPr>
              <a:t>– Definizione delle tabelle</a:t>
            </a:r>
            <a:endParaRPr lang="it-IT" sz="3600" b="0" strike="noStrike" spc="-1">
              <a:solidFill>
                <a:srgbClr val="000000"/>
              </a:solidFill>
              <a:latin typeface="Calibri"/>
            </a:endParaRPr>
          </a:p>
        </p:txBody>
      </p:sp>
      <p:sp>
        <p:nvSpPr>
          <p:cNvPr id="127" name="Segnaposto contenuto 2"/>
          <p:cNvSpPr txBox="1"/>
          <p:nvPr/>
        </p:nvSpPr>
        <p:spPr>
          <a:xfrm>
            <a:off x="838080" y="1825560"/>
            <a:ext cx="10515240" cy="4350960"/>
          </a:xfrm>
          <a:prstGeom prst="rect">
            <a:avLst/>
          </a:prstGeom>
          <a:noFill/>
          <a:ln w="0">
            <a:noFill/>
          </a:ln>
        </p:spPr>
        <p:txBody>
          <a:bodyPr>
            <a:normAutofit/>
          </a:bodyPr>
          <a:lstStyle/>
          <a:p>
            <a:pPr>
              <a:lnSpc>
                <a:spcPct val="90000"/>
              </a:lnSpc>
              <a:spcBef>
                <a:spcPts val="1001"/>
              </a:spcBef>
              <a:tabLst>
                <a:tab pos="0" algn="l"/>
              </a:tabLst>
            </a:pPr>
            <a:r>
              <a:rPr lang="it-IT" sz="1800" b="0" strike="noStrike" spc="-1">
                <a:solidFill>
                  <a:srgbClr val="000000"/>
                </a:solidFill>
                <a:latin typeface="Arial"/>
                <a:ea typeface="Times New Roman"/>
              </a:rPr>
              <a:t>«Un </a:t>
            </a:r>
            <a:r>
              <a:rPr lang="it-IT" sz="1800" b="1" strike="noStrike" spc="-1">
                <a:solidFill>
                  <a:srgbClr val="FFC000"/>
                </a:solidFill>
                <a:latin typeface="Arial"/>
                <a:ea typeface="Times New Roman"/>
              </a:rPr>
              <a:t>fornitore</a:t>
            </a:r>
            <a:r>
              <a:rPr lang="it-IT" sz="1800" b="0" strike="noStrike" spc="-1">
                <a:solidFill>
                  <a:srgbClr val="000000"/>
                </a:solidFill>
                <a:latin typeface="Arial"/>
                <a:ea typeface="Times New Roman"/>
              </a:rPr>
              <a:t> ha un </a:t>
            </a:r>
            <a:r>
              <a:rPr lang="it-IT" sz="1800" b="0" strike="noStrike" spc="-1">
                <a:solidFill>
                  <a:srgbClr val="FF0000"/>
                </a:solidFill>
                <a:latin typeface="Arial"/>
                <a:ea typeface="Times New Roman"/>
              </a:rPr>
              <a:t>codice</a:t>
            </a:r>
            <a:r>
              <a:rPr lang="it-IT" sz="1800" b="0" strike="noStrike" spc="-1">
                <a:solidFill>
                  <a:srgbClr val="000000"/>
                </a:solidFill>
                <a:latin typeface="Arial"/>
                <a:ea typeface="Times New Roman"/>
              </a:rPr>
              <a:t>, un </a:t>
            </a:r>
            <a:r>
              <a:rPr lang="it-IT" sz="1800" b="0" strike="noStrike" spc="-1">
                <a:solidFill>
                  <a:srgbClr val="FF0000"/>
                </a:solidFill>
                <a:latin typeface="Arial"/>
                <a:ea typeface="Times New Roman"/>
              </a:rPr>
              <a:t>nome</a:t>
            </a:r>
            <a:r>
              <a:rPr lang="it-IT" sz="1800" b="0" strike="noStrike" spc="-1">
                <a:solidFill>
                  <a:srgbClr val="000000"/>
                </a:solidFill>
                <a:latin typeface="Arial"/>
                <a:ea typeface="Times New Roman"/>
              </a:rPr>
              <a:t>, una </a:t>
            </a:r>
            <a:r>
              <a:rPr lang="it-IT" sz="1800" b="0" strike="noStrike" spc="-1">
                <a:solidFill>
                  <a:srgbClr val="FF0000"/>
                </a:solidFill>
                <a:latin typeface="Arial"/>
                <a:ea typeface="Times New Roman"/>
              </a:rPr>
              <a:t>valutazione</a:t>
            </a:r>
            <a:r>
              <a:rPr lang="it-IT" sz="1800" b="0" strike="noStrike" spc="-1">
                <a:solidFill>
                  <a:srgbClr val="000000"/>
                </a:solidFill>
                <a:latin typeface="Arial"/>
                <a:ea typeface="Times New Roman"/>
              </a:rPr>
              <a:t> da 1 a 5 stelle e una </a:t>
            </a:r>
            <a:r>
              <a:rPr lang="it-IT" sz="1800" b="1" strike="noStrike" spc="-1">
                <a:solidFill>
                  <a:srgbClr val="FFC000"/>
                </a:solidFill>
                <a:latin typeface="Arial"/>
                <a:ea typeface="Times New Roman"/>
              </a:rPr>
              <a:t>politica di spedizione</a:t>
            </a:r>
            <a:r>
              <a:rPr lang="it-IT" sz="1800" b="1" strike="noStrike" spc="-1">
                <a:solidFill>
                  <a:srgbClr val="000000"/>
                </a:solidFill>
                <a:latin typeface="Arial"/>
                <a:ea typeface="Times New Roman"/>
              </a:rPr>
              <a:t>.»</a:t>
            </a:r>
            <a:endParaRPr lang="it-IT" sz="1800" b="0" strike="noStrike" spc="-1">
              <a:solidFill>
                <a:srgbClr val="000000"/>
              </a:solidFill>
              <a:latin typeface="Calibri"/>
            </a:endParaRPr>
          </a:p>
          <a:p>
            <a:pPr>
              <a:lnSpc>
                <a:spcPct val="90000"/>
              </a:lnSpc>
              <a:spcBef>
                <a:spcPts val="1001"/>
              </a:spcBef>
              <a:tabLst>
                <a:tab pos="0" algn="l"/>
              </a:tabLst>
            </a:pPr>
            <a:endParaRPr lang="it-IT" sz="1800" b="0" strike="noStrike" spc="-1">
              <a:solidFill>
                <a:srgbClr val="000000"/>
              </a:solidFill>
              <a:latin typeface="Calibri"/>
            </a:endParaRPr>
          </a:p>
          <a:p>
            <a:pPr>
              <a:lnSpc>
                <a:spcPct val="90000"/>
              </a:lnSpc>
              <a:spcBef>
                <a:spcPts val="1001"/>
              </a:spcBef>
              <a:tabLst>
                <a:tab pos="0" algn="l"/>
              </a:tabLst>
            </a:pPr>
            <a:r>
              <a:rPr lang="en-US" sz="1800" b="0" strike="noStrike" spc="-1">
                <a:solidFill>
                  <a:srgbClr val="000000"/>
                </a:solidFill>
                <a:latin typeface="Arial"/>
                <a:ea typeface="Times New Roman"/>
              </a:rPr>
              <a:t>CREATE TABLE IF NOT EXISTS `</a:t>
            </a:r>
            <a:r>
              <a:rPr lang="en-US" sz="1800" b="1" strike="noStrike" spc="-1">
                <a:solidFill>
                  <a:srgbClr val="FFC000"/>
                </a:solidFill>
                <a:latin typeface="Arial"/>
                <a:ea typeface="Times New Roman"/>
              </a:rPr>
              <a:t>shipping_policy</a:t>
            </a:r>
            <a:r>
              <a:rPr lang="en-US" sz="1800" b="0" strike="noStrike" spc="-1">
                <a:solidFill>
                  <a:srgbClr val="000000"/>
                </a:solidFill>
                <a:latin typeface="Arial"/>
                <a:ea typeface="Times New Roman"/>
              </a:rPr>
              <a:t>` (  </a:t>
            </a:r>
            <a:endParaRPr lang="it-IT" sz="1800" b="0" strike="noStrike" spc="-1">
              <a:solidFill>
                <a:srgbClr val="000000"/>
              </a:solidFill>
              <a:latin typeface="Calibri"/>
            </a:endParaRPr>
          </a:p>
          <a:p>
            <a:pPr>
              <a:lnSpc>
                <a:spcPct val="90000"/>
              </a:lnSpc>
              <a:spcBef>
                <a:spcPts val="1001"/>
              </a:spcBef>
              <a:tabLst>
                <a:tab pos="0" algn="l"/>
              </a:tabLst>
            </a:pPr>
            <a:r>
              <a:rPr lang="en-US" sz="1800" b="0" strike="noStrike" spc="-1">
                <a:solidFill>
                  <a:srgbClr val="000000"/>
                </a:solidFill>
                <a:latin typeface="Arial"/>
                <a:ea typeface="Times New Roman"/>
              </a:rPr>
              <a:t>`id_range` INT NOT NULL,  </a:t>
            </a:r>
            <a:endParaRPr lang="it-IT" sz="1800" b="0" strike="noStrike" spc="-1">
              <a:solidFill>
                <a:srgbClr val="000000"/>
              </a:solidFill>
              <a:latin typeface="Calibri"/>
            </a:endParaRPr>
          </a:p>
          <a:p>
            <a:pPr>
              <a:lnSpc>
                <a:spcPct val="90000"/>
              </a:lnSpc>
              <a:spcBef>
                <a:spcPts val="1001"/>
              </a:spcBef>
              <a:tabLst>
                <a:tab pos="0" algn="l"/>
              </a:tabLst>
            </a:pPr>
            <a:r>
              <a:rPr lang="en-US" sz="1800" b="0" strike="noStrike" spc="-1">
                <a:solidFill>
                  <a:srgbClr val="000000"/>
                </a:solidFill>
                <a:latin typeface="Arial"/>
                <a:ea typeface="Times New Roman"/>
              </a:rPr>
              <a:t>`id_vendor` INT NOT NULL,  </a:t>
            </a:r>
            <a:endParaRPr lang="it-IT" sz="1800" b="0" strike="noStrike" spc="-1">
              <a:solidFill>
                <a:srgbClr val="000000"/>
              </a:solidFill>
              <a:latin typeface="Calibri"/>
            </a:endParaRPr>
          </a:p>
          <a:p>
            <a:pPr>
              <a:lnSpc>
                <a:spcPct val="90000"/>
              </a:lnSpc>
              <a:spcBef>
                <a:spcPts val="1001"/>
              </a:spcBef>
              <a:tabLst>
                <a:tab pos="0" algn="l"/>
              </a:tabLst>
            </a:pPr>
            <a:r>
              <a:rPr lang="en-US" sz="1800" b="0" strike="noStrike" spc="-1">
                <a:solidFill>
                  <a:srgbClr val="000000"/>
                </a:solidFill>
                <a:latin typeface="Arial"/>
                <a:ea typeface="Times New Roman"/>
              </a:rPr>
              <a:t>PRIMARY KEY (`id_range`, `id_vendor`),  </a:t>
            </a:r>
            <a:endParaRPr lang="it-IT" sz="1800" b="0" strike="noStrike" spc="-1">
              <a:solidFill>
                <a:srgbClr val="000000"/>
              </a:solidFill>
              <a:latin typeface="Calibri"/>
            </a:endParaRPr>
          </a:p>
          <a:p>
            <a:pPr>
              <a:lnSpc>
                <a:spcPct val="90000"/>
              </a:lnSpc>
              <a:spcBef>
                <a:spcPts val="1001"/>
              </a:spcBef>
              <a:tabLst>
                <a:tab pos="0" algn="l"/>
              </a:tabLst>
            </a:pPr>
            <a:r>
              <a:rPr lang="en-US" sz="1800" b="0" strike="noStrike" spc="-1">
                <a:solidFill>
                  <a:srgbClr val="000000"/>
                </a:solidFill>
                <a:latin typeface="Arial"/>
                <a:ea typeface="Times New Roman"/>
              </a:rPr>
              <a:t>CONSTRAINT `shipping_id_range`    FOREIGN KEY (`id_range`)    REFERENCES `range` (`id`)    ON UPDATE CASCADE,  </a:t>
            </a:r>
            <a:endParaRPr lang="it-IT" sz="1800" b="0" strike="noStrike" spc="-1">
              <a:solidFill>
                <a:srgbClr val="000000"/>
              </a:solidFill>
              <a:latin typeface="Calibri"/>
            </a:endParaRPr>
          </a:p>
          <a:p>
            <a:pPr>
              <a:lnSpc>
                <a:spcPct val="90000"/>
              </a:lnSpc>
              <a:spcBef>
                <a:spcPts val="1001"/>
              </a:spcBef>
              <a:tabLst>
                <a:tab pos="0" algn="l"/>
              </a:tabLst>
            </a:pPr>
            <a:r>
              <a:rPr lang="en-US" sz="1800" b="0" strike="noStrike" spc="-1">
                <a:solidFill>
                  <a:srgbClr val="000000"/>
                </a:solidFill>
                <a:latin typeface="Arial"/>
                <a:ea typeface="Times New Roman"/>
              </a:rPr>
              <a:t>CONSTRAINT `shipping_id_vendor`    FOREIGN KEY (`id_vendor`)    REFERENCES `vendor` (`id`)    ON DELETE CASCADE    ON UPDATE CASCADE)</a:t>
            </a:r>
            <a:endParaRPr lang="it-IT" sz="1800" b="0" strike="noStrike" spc="-1">
              <a:solidFill>
                <a:srgbClr val="000000"/>
              </a:solidFill>
              <a:latin typeface="Calibri"/>
            </a:endParaRPr>
          </a:p>
        </p:txBody>
      </p:sp>
      <p:sp>
        <p:nvSpPr>
          <p:cNvPr id="128" name="Segnaposto numero diapositiva 3"/>
          <p:cNvSpPr txBox="1"/>
          <p:nvPr/>
        </p:nvSpPr>
        <p:spPr>
          <a:xfrm>
            <a:off x="8610480" y="6356520"/>
            <a:ext cx="2742840" cy="364680"/>
          </a:xfrm>
          <a:prstGeom prst="rect">
            <a:avLst/>
          </a:prstGeom>
          <a:noFill/>
          <a:ln w="0">
            <a:noFill/>
          </a:ln>
        </p:spPr>
        <p:txBody>
          <a:bodyPr anchor="ctr">
            <a:noAutofit/>
          </a:bodyPr>
          <a:lstStyle/>
          <a:p>
            <a:pPr algn="r">
              <a:lnSpc>
                <a:spcPct val="100000"/>
              </a:lnSpc>
            </a:pPr>
            <a:fld id="{F8E6243B-666C-4EAB-800E-E61532980BE8}" type="slidenum">
              <a:rPr lang="it-IT" sz="1200" b="0" strike="noStrike" spc="-1">
                <a:solidFill>
                  <a:srgbClr val="8B8B8B"/>
                </a:solidFill>
                <a:latin typeface="Calibri"/>
              </a:rPr>
              <a:t>16</a:t>
            </a:fld>
            <a:endParaRPr lang="en-US" sz="1200" b="0" strike="noStrike" spc="-1">
              <a:latin typeface="Times New Roman"/>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Titolo 1"/>
          <p:cNvSpPr txBox="1"/>
          <p:nvPr/>
        </p:nvSpPr>
        <p:spPr>
          <a:xfrm>
            <a:off x="838080" y="365040"/>
            <a:ext cx="10515240" cy="1325160"/>
          </a:xfrm>
          <a:prstGeom prst="rect">
            <a:avLst/>
          </a:prstGeom>
          <a:noFill/>
          <a:ln w="0">
            <a:noFill/>
          </a:ln>
        </p:spPr>
        <p:txBody>
          <a:bodyPr anchor="ctr">
            <a:normAutofit/>
          </a:bodyPr>
          <a:lstStyle/>
          <a:p>
            <a:pPr>
              <a:lnSpc>
                <a:spcPct val="90000"/>
              </a:lnSpc>
            </a:pPr>
            <a:r>
              <a:rPr lang="it-IT" sz="3600" b="1" strike="noStrike" spc="-1">
                <a:solidFill>
                  <a:srgbClr val="000000"/>
                </a:solidFill>
                <a:latin typeface="Arial"/>
              </a:rPr>
              <a:t>Design del Database </a:t>
            </a:r>
            <a:r>
              <a:rPr lang="it-IT" sz="3600" b="0" strike="noStrike" spc="-1">
                <a:solidFill>
                  <a:srgbClr val="000000"/>
                </a:solidFill>
                <a:latin typeface="Arial"/>
              </a:rPr>
              <a:t>– Definizione delle tabelle</a:t>
            </a:r>
            <a:endParaRPr lang="it-IT" sz="3600" b="0" strike="noStrike" spc="-1">
              <a:solidFill>
                <a:srgbClr val="000000"/>
              </a:solidFill>
              <a:latin typeface="Calibri"/>
            </a:endParaRPr>
          </a:p>
        </p:txBody>
      </p:sp>
      <p:sp>
        <p:nvSpPr>
          <p:cNvPr id="130" name="Segnaposto contenuto 2"/>
          <p:cNvSpPr txBox="1"/>
          <p:nvPr/>
        </p:nvSpPr>
        <p:spPr>
          <a:xfrm>
            <a:off x="838080" y="1825560"/>
            <a:ext cx="10515240" cy="4350960"/>
          </a:xfrm>
          <a:prstGeom prst="rect">
            <a:avLst/>
          </a:prstGeom>
          <a:noFill/>
          <a:ln w="0">
            <a:noFill/>
          </a:ln>
        </p:spPr>
        <p:txBody>
          <a:bodyPr>
            <a:normAutofit/>
          </a:bodyPr>
          <a:lstStyle/>
          <a:p>
            <a:pPr>
              <a:lnSpc>
                <a:spcPct val="90000"/>
              </a:lnSpc>
              <a:spcBef>
                <a:spcPts val="1001"/>
              </a:spcBef>
              <a:tabLst>
                <a:tab pos="0" algn="l"/>
              </a:tabLst>
            </a:pPr>
            <a:r>
              <a:rPr lang="it-IT" sz="1800" b="0" strike="noStrike" spc="-1">
                <a:solidFill>
                  <a:srgbClr val="000000"/>
                </a:solidFill>
                <a:latin typeface="Arial"/>
                <a:ea typeface="Times New Roman"/>
              </a:rPr>
              <a:t>«Lo stesso </a:t>
            </a:r>
            <a:r>
              <a:rPr lang="it-IT" sz="1800" b="0" strike="noStrike" spc="-1">
                <a:solidFill>
                  <a:srgbClr val="FF0000"/>
                </a:solidFill>
                <a:latin typeface="Arial"/>
                <a:ea typeface="Times New Roman"/>
              </a:rPr>
              <a:t>articolo</a:t>
            </a:r>
            <a:r>
              <a:rPr lang="it-IT" sz="1800" b="0" strike="noStrike" spc="-1">
                <a:solidFill>
                  <a:srgbClr val="000000"/>
                </a:solidFill>
                <a:latin typeface="Arial"/>
                <a:ea typeface="Times New Roman"/>
              </a:rPr>
              <a:t> (cioè codice articolo) può </a:t>
            </a:r>
            <a:r>
              <a:rPr lang="it-IT" sz="1800" b="1" strike="noStrike" spc="-1">
                <a:solidFill>
                  <a:srgbClr val="FFC000"/>
                </a:solidFill>
                <a:latin typeface="Arial"/>
                <a:ea typeface="Times New Roman"/>
              </a:rPr>
              <a:t>essere venduto</a:t>
            </a:r>
            <a:r>
              <a:rPr lang="it-IT" sz="1800" b="0" strike="noStrike" spc="-1">
                <a:solidFill>
                  <a:srgbClr val="FFC000"/>
                </a:solidFill>
                <a:latin typeface="Arial"/>
                <a:ea typeface="Times New Roman"/>
              </a:rPr>
              <a:t> </a:t>
            </a:r>
            <a:r>
              <a:rPr lang="it-IT" sz="1800" b="0" strike="noStrike" spc="-1">
                <a:solidFill>
                  <a:srgbClr val="000000"/>
                </a:solidFill>
                <a:latin typeface="Arial"/>
                <a:ea typeface="Times New Roman"/>
              </a:rPr>
              <a:t>da più </a:t>
            </a:r>
            <a:r>
              <a:rPr lang="it-IT" sz="1800" b="0" strike="noStrike" spc="-1">
                <a:solidFill>
                  <a:srgbClr val="FF0000"/>
                </a:solidFill>
                <a:latin typeface="Arial"/>
                <a:ea typeface="Times New Roman"/>
              </a:rPr>
              <a:t>fornitori</a:t>
            </a:r>
            <a:r>
              <a:rPr lang="it-IT" sz="1800" b="0" strike="noStrike" spc="-1">
                <a:solidFill>
                  <a:srgbClr val="000000"/>
                </a:solidFill>
                <a:latin typeface="Arial"/>
                <a:ea typeface="Times New Roman"/>
              </a:rPr>
              <a:t> a prezzi </a:t>
            </a:r>
            <a:r>
              <a:rPr lang="it-IT" sz="1800" b="0" strike="noStrike" spc="-1">
                <a:solidFill>
                  <a:srgbClr val="FF0000"/>
                </a:solidFill>
                <a:latin typeface="Arial"/>
                <a:ea typeface="Times New Roman"/>
              </a:rPr>
              <a:t>differenti</a:t>
            </a:r>
            <a:r>
              <a:rPr lang="it-IT" sz="1800" b="0" strike="noStrike" spc="-1">
                <a:solidFill>
                  <a:srgbClr val="000000"/>
                </a:solidFill>
                <a:latin typeface="Arial"/>
                <a:ea typeface="Times New Roman"/>
              </a:rPr>
              <a:t>»</a:t>
            </a:r>
            <a:endParaRPr lang="it-IT" sz="1800" b="0" strike="noStrike" spc="-1">
              <a:solidFill>
                <a:srgbClr val="000000"/>
              </a:solidFill>
              <a:latin typeface="Calibri"/>
            </a:endParaRPr>
          </a:p>
          <a:p>
            <a:pPr>
              <a:lnSpc>
                <a:spcPct val="90000"/>
              </a:lnSpc>
              <a:spcBef>
                <a:spcPts val="1001"/>
              </a:spcBef>
              <a:tabLst>
                <a:tab pos="0" algn="l"/>
              </a:tabLst>
            </a:pPr>
            <a:endParaRPr lang="it-IT" sz="1800" b="0" strike="noStrike" spc="-1">
              <a:solidFill>
                <a:srgbClr val="000000"/>
              </a:solidFill>
              <a:latin typeface="Calibri"/>
            </a:endParaRPr>
          </a:p>
          <a:p>
            <a:pPr>
              <a:lnSpc>
                <a:spcPct val="90000"/>
              </a:lnSpc>
              <a:spcBef>
                <a:spcPts val="1001"/>
              </a:spcBef>
              <a:tabLst>
                <a:tab pos="0" algn="l"/>
              </a:tabLst>
            </a:pPr>
            <a:r>
              <a:rPr lang="en-US" sz="1800" b="0" strike="noStrike" spc="-1">
                <a:solidFill>
                  <a:srgbClr val="000000"/>
                </a:solidFill>
                <a:latin typeface="Arial"/>
                <a:ea typeface="Times New Roman"/>
              </a:rPr>
              <a:t>CREATE TABLE IF NOT EXISTS `</a:t>
            </a:r>
            <a:r>
              <a:rPr lang="en-US" sz="1800" b="1" strike="noStrike" spc="-1">
                <a:solidFill>
                  <a:srgbClr val="FFC000"/>
                </a:solidFill>
                <a:latin typeface="Arial"/>
                <a:ea typeface="Times New Roman"/>
              </a:rPr>
              <a:t>price</a:t>
            </a:r>
            <a:r>
              <a:rPr lang="en-US" sz="1800" b="0" strike="noStrike" spc="-1">
                <a:solidFill>
                  <a:srgbClr val="000000"/>
                </a:solidFill>
                <a:latin typeface="Arial"/>
                <a:ea typeface="Times New Roman"/>
              </a:rPr>
              <a:t>` (  </a:t>
            </a:r>
            <a:endParaRPr lang="it-IT" sz="1800" b="0" strike="noStrike" spc="-1">
              <a:solidFill>
                <a:srgbClr val="000000"/>
              </a:solidFill>
              <a:latin typeface="Calibri"/>
            </a:endParaRPr>
          </a:p>
          <a:p>
            <a:pPr>
              <a:lnSpc>
                <a:spcPct val="90000"/>
              </a:lnSpc>
              <a:spcBef>
                <a:spcPts val="1001"/>
              </a:spcBef>
              <a:tabLst>
                <a:tab pos="0" algn="l"/>
              </a:tabLst>
            </a:pPr>
            <a:r>
              <a:rPr lang="en-US" sz="1800" b="0" strike="noStrike" spc="-1">
                <a:solidFill>
                  <a:srgbClr val="000000"/>
                </a:solidFill>
                <a:latin typeface="Arial"/>
                <a:ea typeface="Times New Roman"/>
              </a:rPr>
              <a:t>`id_vendor` INT NOT NULL,  </a:t>
            </a:r>
            <a:endParaRPr lang="it-IT" sz="1800" b="0" strike="noStrike" spc="-1">
              <a:solidFill>
                <a:srgbClr val="000000"/>
              </a:solidFill>
              <a:latin typeface="Calibri"/>
            </a:endParaRPr>
          </a:p>
          <a:p>
            <a:pPr>
              <a:lnSpc>
                <a:spcPct val="90000"/>
              </a:lnSpc>
              <a:spcBef>
                <a:spcPts val="1001"/>
              </a:spcBef>
              <a:tabLst>
                <a:tab pos="0" algn="l"/>
              </a:tabLst>
            </a:pPr>
            <a:r>
              <a:rPr lang="en-US" sz="1800" b="0" strike="noStrike" spc="-1">
                <a:solidFill>
                  <a:srgbClr val="000000"/>
                </a:solidFill>
                <a:latin typeface="Arial"/>
                <a:ea typeface="Times New Roman"/>
              </a:rPr>
              <a:t>`id_item` INT NOT NULL,  </a:t>
            </a:r>
            <a:endParaRPr lang="it-IT" sz="1800" b="0" strike="noStrike" spc="-1">
              <a:solidFill>
                <a:srgbClr val="000000"/>
              </a:solidFill>
              <a:latin typeface="Calibri"/>
            </a:endParaRPr>
          </a:p>
          <a:p>
            <a:pPr>
              <a:lnSpc>
                <a:spcPct val="90000"/>
              </a:lnSpc>
              <a:spcBef>
                <a:spcPts val="1001"/>
              </a:spcBef>
              <a:tabLst>
                <a:tab pos="0" algn="l"/>
              </a:tabLst>
            </a:pPr>
            <a:r>
              <a:rPr lang="en-US" sz="1800" b="0" strike="noStrike" spc="-1">
                <a:solidFill>
                  <a:srgbClr val="000000"/>
                </a:solidFill>
                <a:latin typeface="Arial"/>
                <a:ea typeface="Times New Roman"/>
              </a:rPr>
              <a:t>`price` FLOAT NOT NULL,  </a:t>
            </a:r>
            <a:endParaRPr lang="it-IT" sz="1800" b="0" strike="noStrike" spc="-1">
              <a:solidFill>
                <a:srgbClr val="000000"/>
              </a:solidFill>
              <a:latin typeface="Calibri"/>
            </a:endParaRPr>
          </a:p>
          <a:p>
            <a:pPr>
              <a:lnSpc>
                <a:spcPct val="90000"/>
              </a:lnSpc>
              <a:spcBef>
                <a:spcPts val="1001"/>
              </a:spcBef>
              <a:tabLst>
                <a:tab pos="0" algn="l"/>
              </a:tabLst>
            </a:pPr>
            <a:r>
              <a:rPr lang="en-US" sz="1800" b="0" strike="noStrike" spc="-1">
                <a:solidFill>
                  <a:srgbClr val="000000"/>
                </a:solidFill>
                <a:latin typeface="Arial"/>
                <a:ea typeface="Times New Roman"/>
              </a:rPr>
              <a:t>PRIMARY KEY (`id_vendor`, `id_item`),  </a:t>
            </a:r>
            <a:endParaRPr lang="it-IT" sz="1800" b="0" strike="noStrike" spc="-1">
              <a:solidFill>
                <a:srgbClr val="000000"/>
              </a:solidFill>
              <a:latin typeface="Calibri"/>
            </a:endParaRPr>
          </a:p>
          <a:p>
            <a:pPr>
              <a:lnSpc>
                <a:spcPct val="90000"/>
              </a:lnSpc>
              <a:spcBef>
                <a:spcPts val="1001"/>
              </a:spcBef>
              <a:tabLst>
                <a:tab pos="0" algn="l"/>
              </a:tabLst>
            </a:pPr>
            <a:r>
              <a:rPr lang="en-US" sz="1800" b="0" strike="noStrike" spc="-1">
                <a:solidFill>
                  <a:srgbClr val="000000"/>
                </a:solidFill>
                <a:latin typeface="Arial"/>
                <a:ea typeface="Times New Roman"/>
              </a:rPr>
              <a:t>CONSTRAINT `price_id_vendor`    FOREIGN KEY (`id_vendor`)    REFERENCES `vendor` (`id`)    ON DELETE CASCADE    ON UPDATE CASCADE,  </a:t>
            </a:r>
            <a:endParaRPr lang="it-IT" sz="1800" b="0" strike="noStrike" spc="-1">
              <a:solidFill>
                <a:srgbClr val="000000"/>
              </a:solidFill>
              <a:latin typeface="Calibri"/>
            </a:endParaRPr>
          </a:p>
          <a:p>
            <a:pPr>
              <a:lnSpc>
                <a:spcPct val="90000"/>
              </a:lnSpc>
              <a:spcBef>
                <a:spcPts val="1001"/>
              </a:spcBef>
              <a:tabLst>
                <a:tab pos="0" algn="l"/>
              </a:tabLst>
            </a:pPr>
            <a:r>
              <a:rPr lang="en-US" sz="1800" b="0" strike="noStrike" spc="-1">
                <a:solidFill>
                  <a:srgbClr val="000000"/>
                </a:solidFill>
                <a:latin typeface="Arial"/>
                <a:ea typeface="Times New Roman"/>
              </a:rPr>
              <a:t>CONSTRAINT `price_id_item`    FOREIGN KEY (`id_item`)    REFERENCES `item` (`id`)    ON DELETE CASCADE    ON UPDATE CASCADE)</a:t>
            </a:r>
            <a:endParaRPr lang="it-IT" sz="1800" b="0" strike="noStrike" spc="-1">
              <a:solidFill>
                <a:srgbClr val="000000"/>
              </a:solidFill>
              <a:latin typeface="Calibri"/>
            </a:endParaRPr>
          </a:p>
        </p:txBody>
      </p:sp>
      <p:sp>
        <p:nvSpPr>
          <p:cNvPr id="131" name="Segnaposto numero diapositiva 3"/>
          <p:cNvSpPr txBox="1"/>
          <p:nvPr/>
        </p:nvSpPr>
        <p:spPr>
          <a:xfrm>
            <a:off x="8610480" y="6356520"/>
            <a:ext cx="2742840" cy="364680"/>
          </a:xfrm>
          <a:prstGeom prst="rect">
            <a:avLst/>
          </a:prstGeom>
          <a:noFill/>
          <a:ln w="0">
            <a:noFill/>
          </a:ln>
        </p:spPr>
        <p:txBody>
          <a:bodyPr anchor="ctr">
            <a:noAutofit/>
          </a:bodyPr>
          <a:lstStyle/>
          <a:p>
            <a:pPr algn="r">
              <a:lnSpc>
                <a:spcPct val="100000"/>
              </a:lnSpc>
            </a:pPr>
            <a:fld id="{CABBFFA8-B198-4A9B-B3FC-4C421C9BEA68}" type="slidenum">
              <a:rPr lang="it-IT" sz="1200" b="0" strike="noStrike" spc="-1">
                <a:solidFill>
                  <a:srgbClr val="8B8B8B"/>
                </a:solidFill>
                <a:latin typeface="Calibri"/>
              </a:rPr>
              <a:t>17</a:t>
            </a:fld>
            <a:endParaRPr lang="en-US" sz="1200" b="0" strike="noStrike" spc="-1">
              <a:latin typeface="Times New Roman"/>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 name="Titolo 1"/>
          <p:cNvSpPr txBox="1"/>
          <p:nvPr/>
        </p:nvSpPr>
        <p:spPr>
          <a:xfrm>
            <a:off x="838080" y="365040"/>
            <a:ext cx="10515240" cy="1325160"/>
          </a:xfrm>
          <a:prstGeom prst="rect">
            <a:avLst/>
          </a:prstGeom>
          <a:noFill/>
          <a:ln w="0">
            <a:noFill/>
          </a:ln>
        </p:spPr>
        <p:txBody>
          <a:bodyPr anchor="ctr">
            <a:normAutofit/>
          </a:bodyPr>
          <a:lstStyle/>
          <a:p>
            <a:pPr>
              <a:lnSpc>
                <a:spcPct val="90000"/>
              </a:lnSpc>
            </a:pPr>
            <a:r>
              <a:rPr lang="it-IT" sz="3600" b="1" strike="noStrike" spc="-1">
                <a:solidFill>
                  <a:srgbClr val="000000"/>
                </a:solidFill>
                <a:latin typeface="Arial"/>
              </a:rPr>
              <a:t>Design del Database </a:t>
            </a:r>
            <a:r>
              <a:rPr lang="it-IT" sz="3600" b="0" strike="noStrike" spc="-1">
                <a:solidFill>
                  <a:srgbClr val="000000"/>
                </a:solidFill>
                <a:latin typeface="Arial"/>
              </a:rPr>
              <a:t>– Definizione delle tabelle</a:t>
            </a:r>
            <a:endParaRPr lang="it-IT" sz="3600" b="0" strike="noStrike" spc="-1">
              <a:solidFill>
                <a:srgbClr val="000000"/>
              </a:solidFill>
              <a:latin typeface="Calibri"/>
            </a:endParaRPr>
          </a:p>
        </p:txBody>
      </p:sp>
      <p:sp>
        <p:nvSpPr>
          <p:cNvPr id="133" name="Segnaposto contenuto 2"/>
          <p:cNvSpPr txBox="1"/>
          <p:nvPr/>
        </p:nvSpPr>
        <p:spPr>
          <a:xfrm>
            <a:off x="838080" y="1825560"/>
            <a:ext cx="10515240" cy="4350960"/>
          </a:xfrm>
          <a:prstGeom prst="rect">
            <a:avLst/>
          </a:prstGeom>
          <a:noFill/>
          <a:ln w="0">
            <a:noFill/>
          </a:ln>
        </p:spPr>
        <p:txBody>
          <a:bodyPr>
            <a:normAutofit/>
          </a:bodyPr>
          <a:lstStyle/>
          <a:p>
            <a:pPr>
              <a:lnSpc>
                <a:spcPct val="90000"/>
              </a:lnSpc>
              <a:spcBef>
                <a:spcPts val="1001"/>
              </a:spcBef>
              <a:tabLst>
                <a:tab pos="0" algn="l"/>
              </a:tabLst>
            </a:pPr>
            <a:r>
              <a:rPr lang="it-IT" sz="1800" b="0" strike="noStrike" spc="-1">
                <a:solidFill>
                  <a:srgbClr val="000000"/>
                </a:solidFill>
                <a:latin typeface="Arial"/>
                <a:ea typeface="Times New Roman"/>
              </a:rPr>
              <a:t>«Un </a:t>
            </a:r>
            <a:r>
              <a:rPr lang="it-IT" sz="1800" b="1" strike="noStrike" spc="-1">
                <a:solidFill>
                  <a:srgbClr val="FFC000"/>
                </a:solidFill>
                <a:latin typeface="Arial"/>
                <a:ea typeface="Times New Roman"/>
              </a:rPr>
              <a:t>utente</a:t>
            </a:r>
            <a:r>
              <a:rPr lang="it-IT" sz="1800" b="0" strike="noStrike" spc="-1">
                <a:solidFill>
                  <a:srgbClr val="000000"/>
                </a:solidFill>
                <a:latin typeface="Arial"/>
                <a:ea typeface="Times New Roman"/>
              </a:rPr>
              <a:t> ha un </a:t>
            </a:r>
            <a:r>
              <a:rPr lang="it-IT" sz="1800" b="0" strike="noStrike" spc="-1">
                <a:solidFill>
                  <a:srgbClr val="FF0000"/>
                </a:solidFill>
                <a:latin typeface="Arial"/>
                <a:ea typeface="Times New Roman"/>
              </a:rPr>
              <a:t>nome</a:t>
            </a:r>
            <a:r>
              <a:rPr lang="it-IT" sz="1800" b="0" strike="noStrike" spc="-1">
                <a:solidFill>
                  <a:srgbClr val="000000"/>
                </a:solidFill>
                <a:latin typeface="Arial"/>
                <a:ea typeface="Times New Roman"/>
              </a:rPr>
              <a:t>, un </a:t>
            </a:r>
            <a:r>
              <a:rPr lang="it-IT" sz="1800" b="0" strike="noStrike" spc="-1">
                <a:solidFill>
                  <a:srgbClr val="FF0000"/>
                </a:solidFill>
                <a:latin typeface="Arial"/>
                <a:ea typeface="Times New Roman"/>
              </a:rPr>
              <a:t>cognome</a:t>
            </a:r>
            <a:r>
              <a:rPr lang="it-IT" sz="1800" b="0" strike="noStrike" spc="-1">
                <a:solidFill>
                  <a:srgbClr val="000000"/>
                </a:solidFill>
                <a:latin typeface="Arial"/>
                <a:ea typeface="Times New Roman"/>
              </a:rPr>
              <a:t>, un’</a:t>
            </a:r>
            <a:r>
              <a:rPr lang="it-IT" sz="1800" b="0" strike="noStrike" spc="-1">
                <a:solidFill>
                  <a:srgbClr val="FF0000"/>
                </a:solidFill>
                <a:latin typeface="Arial"/>
                <a:ea typeface="Times New Roman"/>
              </a:rPr>
              <a:t>e-mail</a:t>
            </a:r>
            <a:r>
              <a:rPr lang="it-IT" sz="1800" b="0" strike="noStrike" spc="-1">
                <a:solidFill>
                  <a:srgbClr val="000000"/>
                </a:solidFill>
                <a:latin typeface="Arial"/>
                <a:ea typeface="Times New Roman"/>
              </a:rPr>
              <a:t>, una </a:t>
            </a:r>
            <a:r>
              <a:rPr lang="it-IT" sz="1800" b="0" strike="noStrike" spc="-1">
                <a:solidFill>
                  <a:srgbClr val="FF0000"/>
                </a:solidFill>
                <a:latin typeface="Arial"/>
                <a:ea typeface="Times New Roman"/>
              </a:rPr>
              <a:t>password</a:t>
            </a:r>
            <a:r>
              <a:rPr lang="it-IT" sz="1800" b="0" strike="noStrike" spc="-1">
                <a:solidFill>
                  <a:srgbClr val="000000"/>
                </a:solidFill>
                <a:latin typeface="Arial"/>
                <a:ea typeface="Times New Roman"/>
              </a:rPr>
              <a:t> e un </a:t>
            </a:r>
            <a:r>
              <a:rPr lang="it-IT" sz="1800" b="0" strike="noStrike" spc="-1">
                <a:solidFill>
                  <a:srgbClr val="FF0000"/>
                </a:solidFill>
                <a:latin typeface="Arial"/>
                <a:ea typeface="Times New Roman"/>
              </a:rPr>
              <a:t>indirizzo di spedizione</a:t>
            </a:r>
            <a:r>
              <a:rPr lang="it-IT" sz="1800" b="0" strike="noStrike" spc="-1">
                <a:solidFill>
                  <a:srgbClr val="000000"/>
                </a:solidFill>
                <a:latin typeface="Arial"/>
                <a:ea typeface="Times New Roman"/>
              </a:rPr>
              <a:t>.»</a:t>
            </a:r>
            <a:endParaRPr lang="it-IT" sz="1800" b="0" strike="noStrike" spc="-1">
              <a:solidFill>
                <a:srgbClr val="000000"/>
              </a:solidFill>
              <a:latin typeface="Calibri"/>
            </a:endParaRPr>
          </a:p>
          <a:p>
            <a:pPr>
              <a:lnSpc>
                <a:spcPct val="90000"/>
              </a:lnSpc>
              <a:spcBef>
                <a:spcPts val="1001"/>
              </a:spcBef>
              <a:tabLst>
                <a:tab pos="0" algn="l"/>
              </a:tabLst>
            </a:pPr>
            <a:endParaRPr lang="it-IT" sz="1800" b="0" strike="noStrike" spc="-1">
              <a:solidFill>
                <a:srgbClr val="000000"/>
              </a:solidFill>
              <a:latin typeface="Calibri"/>
            </a:endParaRPr>
          </a:p>
          <a:p>
            <a:pPr>
              <a:lnSpc>
                <a:spcPct val="90000"/>
              </a:lnSpc>
              <a:spcBef>
                <a:spcPts val="1001"/>
              </a:spcBef>
              <a:tabLst>
                <a:tab pos="0" algn="l"/>
              </a:tabLst>
            </a:pPr>
            <a:r>
              <a:rPr lang="en-US" sz="1800" b="0" strike="noStrike" spc="-1">
                <a:solidFill>
                  <a:srgbClr val="000000"/>
                </a:solidFill>
                <a:latin typeface="Arial"/>
                <a:ea typeface="Times New Roman"/>
              </a:rPr>
              <a:t>CREATE TABLE IF NOT EXISTS `</a:t>
            </a:r>
            <a:r>
              <a:rPr lang="en-US" sz="1800" b="1" strike="noStrike" spc="-1">
                <a:solidFill>
                  <a:srgbClr val="FFC000"/>
                </a:solidFill>
                <a:latin typeface="Arial"/>
                <a:ea typeface="Times New Roman"/>
              </a:rPr>
              <a:t>user</a:t>
            </a:r>
            <a:r>
              <a:rPr lang="en-US" sz="1800" b="0" strike="noStrike" spc="-1">
                <a:solidFill>
                  <a:srgbClr val="000000"/>
                </a:solidFill>
                <a:latin typeface="Arial"/>
                <a:ea typeface="Times New Roman"/>
              </a:rPr>
              <a:t>` (  </a:t>
            </a:r>
            <a:endParaRPr lang="it-IT" sz="1800" b="0" strike="noStrike" spc="-1">
              <a:solidFill>
                <a:srgbClr val="000000"/>
              </a:solidFill>
              <a:latin typeface="Calibri"/>
            </a:endParaRPr>
          </a:p>
          <a:p>
            <a:pPr>
              <a:lnSpc>
                <a:spcPct val="90000"/>
              </a:lnSpc>
              <a:spcBef>
                <a:spcPts val="1001"/>
              </a:spcBef>
              <a:tabLst>
                <a:tab pos="0" algn="l"/>
              </a:tabLst>
            </a:pPr>
            <a:r>
              <a:rPr lang="en-US" sz="1800" b="0" strike="noStrike" spc="-1">
                <a:solidFill>
                  <a:srgbClr val="000000"/>
                </a:solidFill>
                <a:latin typeface="Arial"/>
                <a:ea typeface="Times New Roman"/>
              </a:rPr>
              <a:t>`id` INT NOT NULL AUTO_INCREMENT,  </a:t>
            </a:r>
            <a:endParaRPr lang="it-IT" sz="1800" b="0" strike="noStrike" spc="-1">
              <a:solidFill>
                <a:srgbClr val="000000"/>
              </a:solidFill>
              <a:latin typeface="Calibri"/>
            </a:endParaRPr>
          </a:p>
          <a:p>
            <a:pPr>
              <a:lnSpc>
                <a:spcPct val="90000"/>
              </a:lnSpc>
              <a:spcBef>
                <a:spcPts val="1001"/>
              </a:spcBef>
              <a:tabLst>
                <a:tab pos="0" algn="l"/>
              </a:tabLst>
            </a:pPr>
            <a:r>
              <a:rPr lang="en-US" sz="1800" b="0" strike="noStrike" spc="-1">
                <a:solidFill>
                  <a:srgbClr val="000000"/>
                </a:solidFill>
                <a:latin typeface="Arial"/>
                <a:ea typeface="Times New Roman"/>
              </a:rPr>
              <a:t>`name` VARCHAR(45) NOT NULL,  </a:t>
            </a:r>
            <a:endParaRPr lang="it-IT" sz="1800" b="0" strike="noStrike" spc="-1">
              <a:solidFill>
                <a:srgbClr val="000000"/>
              </a:solidFill>
              <a:latin typeface="Calibri"/>
            </a:endParaRPr>
          </a:p>
          <a:p>
            <a:pPr>
              <a:lnSpc>
                <a:spcPct val="90000"/>
              </a:lnSpc>
              <a:spcBef>
                <a:spcPts val="1001"/>
              </a:spcBef>
              <a:tabLst>
                <a:tab pos="0" algn="l"/>
              </a:tabLst>
            </a:pPr>
            <a:r>
              <a:rPr lang="en-US" sz="1800" b="0" strike="noStrike" spc="-1">
                <a:solidFill>
                  <a:srgbClr val="000000"/>
                </a:solidFill>
                <a:latin typeface="Arial"/>
                <a:ea typeface="Times New Roman"/>
              </a:rPr>
              <a:t>`surname` VARCHAR(45) NOT NULL,  </a:t>
            </a:r>
            <a:endParaRPr lang="it-IT" sz="1800" b="0" strike="noStrike" spc="-1">
              <a:solidFill>
                <a:srgbClr val="000000"/>
              </a:solidFill>
              <a:latin typeface="Calibri"/>
            </a:endParaRPr>
          </a:p>
          <a:p>
            <a:pPr>
              <a:lnSpc>
                <a:spcPct val="90000"/>
              </a:lnSpc>
              <a:spcBef>
                <a:spcPts val="1001"/>
              </a:spcBef>
              <a:tabLst>
                <a:tab pos="0" algn="l"/>
              </a:tabLst>
            </a:pPr>
            <a:r>
              <a:rPr lang="en-US" sz="1800" b="0" strike="noStrike" spc="-1">
                <a:solidFill>
                  <a:srgbClr val="000000"/>
                </a:solidFill>
                <a:latin typeface="Arial"/>
                <a:ea typeface="Times New Roman"/>
              </a:rPr>
              <a:t>`email` VARCHAR(60) NOT NULL,  </a:t>
            </a:r>
            <a:endParaRPr lang="it-IT" sz="1800" b="0" strike="noStrike" spc="-1">
              <a:solidFill>
                <a:srgbClr val="000000"/>
              </a:solidFill>
              <a:latin typeface="Calibri"/>
            </a:endParaRPr>
          </a:p>
          <a:p>
            <a:pPr>
              <a:lnSpc>
                <a:spcPct val="90000"/>
              </a:lnSpc>
              <a:spcBef>
                <a:spcPts val="1001"/>
              </a:spcBef>
              <a:tabLst>
                <a:tab pos="0" algn="l"/>
              </a:tabLst>
            </a:pPr>
            <a:r>
              <a:rPr lang="en-US" sz="1800" b="0" strike="noStrike" spc="-1">
                <a:solidFill>
                  <a:srgbClr val="000000"/>
                </a:solidFill>
                <a:latin typeface="Arial"/>
                <a:ea typeface="Times New Roman"/>
              </a:rPr>
              <a:t>`password` VARCHAR(256) NOT NULL, </a:t>
            </a:r>
            <a:endParaRPr lang="it-IT" sz="1800" b="0" strike="noStrike" spc="-1">
              <a:solidFill>
                <a:srgbClr val="000000"/>
              </a:solidFill>
              <a:latin typeface="Calibri"/>
            </a:endParaRPr>
          </a:p>
          <a:p>
            <a:pPr>
              <a:lnSpc>
                <a:spcPct val="90000"/>
              </a:lnSpc>
              <a:spcBef>
                <a:spcPts val="1001"/>
              </a:spcBef>
              <a:tabLst>
                <a:tab pos="0" algn="l"/>
              </a:tabLst>
            </a:pPr>
            <a:r>
              <a:rPr lang="en-US" sz="1800" b="0" strike="noStrike" spc="-1">
                <a:solidFill>
                  <a:srgbClr val="000000"/>
                </a:solidFill>
                <a:latin typeface="Arial"/>
                <a:ea typeface="Times New Roman"/>
              </a:rPr>
              <a:t>`address` VARCHAR(60) NOT NULL,  </a:t>
            </a:r>
            <a:endParaRPr lang="it-IT" sz="1800" b="0" strike="noStrike" spc="-1">
              <a:solidFill>
                <a:srgbClr val="000000"/>
              </a:solidFill>
              <a:latin typeface="Calibri"/>
            </a:endParaRPr>
          </a:p>
          <a:p>
            <a:pPr>
              <a:lnSpc>
                <a:spcPct val="90000"/>
              </a:lnSpc>
              <a:spcBef>
                <a:spcPts val="1001"/>
              </a:spcBef>
              <a:tabLst>
                <a:tab pos="0" algn="l"/>
              </a:tabLst>
            </a:pPr>
            <a:r>
              <a:rPr lang="en-US" sz="1800" b="0" strike="noStrike" spc="-1">
                <a:solidFill>
                  <a:srgbClr val="000000"/>
                </a:solidFill>
                <a:latin typeface="Arial"/>
                <a:ea typeface="Times New Roman"/>
              </a:rPr>
              <a:t>PRIMARY KEY (`id`))</a:t>
            </a:r>
            <a:endParaRPr lang="it-IT" sz="1800" b="0" strike="noStrike" spc="-1">
              <a:solidFill>
                <a:srgbClr val="000000"/>
              </a:solidFill>
              <a:latin typeface="Calibri"/>
            </a:endParaRPr>
          </a:p>
        </p:txBody>
      </p:sp>
      <p:sp>
        <p:nvSpPr>
          <p:cNvPr id="134" name="Segnaposto numero diapositiva 3"/>
          <p:cNvSpPr txBox="1"/>
          <p:nvPr/>
        </p:nvSpPr>
        <p:spPr>
          <a:xfrm>
            <a:off x="8610480" y="6356520"/>
            <a:ext cx="2742840" cy="364680"/>
          </a:xfrm>
          <a:prstGeom prst="rect">
            <a:avLst/>
          </a:prstGeom>
          <a:noFill/>
          <a:ln w="0">
            <a:noFill/>
          </a:ln>
        </p:spPr>
        <p:txBody>
          <a:bodyPr anchor="ctr">
            <a:noAutofit/>
          </a:bodyPr>
          <a:lstStyle/>
          <a:p>
            <a:pPr algn="r">
              <a:lnSpc>
                <a:spcPct val="100000"/>
              </a:lnSpc>
            </a:pPr>
            <a:fld id="{F2AF575A-12AB-4776-B279-48B19AF1A710}" type="slidenum">
              <a:rPr lang="it-IT" sz="1200" b="0" strike="noStrike" spc="-1">
                <a:solidFill>
                  <a:srgbClr val="8B8B8B"/>
                </a:solidFill>
                <a:latin typeface="Calibri"/>
              </a:rPr>
              <a:t>18</a:t>
            </a:fld>
            <a:endParaRPr lang="en-US" sz="1200" b="0" strike="noStrike" spc="-1">
              <a:latin typeface="Times New Roman"/>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Titolo 1"/>
          <p:cNvSpPr txBox="1"/>
          <p:nvPr/>
        </p:nvSpPr>
        <p:spPr>
          <a:xfrm>
            <a:off x="838080" y="365040"/>
            <a:ext cx="10515240" cy="1325160"/>
          </a:xfrm>
          <a:prstGeom prst="rect">
            <a:avLst/>
          </a:prstGeom>
          <a:noFill/>
          <a:ln w="0">
            <a:noFill/>
          </a:ln>
        </p:spPr>
        <p:txBody>
          <a:bodyPr anchor="ctr">
            <a:normAutofit/>
          </a:bodyPr>
          <a:lstStyle/>
          <a:p>
            <a:pPr>
              <a:lnSpc>
                <a:spcPct val="90000"/>
              </a:lnSpc>
            </a:pPr>
            <a:r>
              <a:rPr lang="it-IT" sz="3600" b="1" strike="noStrike" spc="-1">
                <a:solidFill>
                  <a:srgbClr val="000000"/>
                </a:solidFill>
                <a:latin typeface="Arial"/>
              </a:rPr>
              <a:t>Design del Database </a:t>
            </a:r>
            <a:r>
              <a:rPr lang="it-IT" sz="3600" b="0" strike="noStrike" spc="-1">
                <a:solidFill>
                  <a:srgbClr val="000000"/>
                </a:solidFill>
                <a:latin typeface="Arial"/>
              </a:rPr>
              <a:t>– Definizione delle tabelle</a:t>
            </a:r>
            <a:endParaRPr lang="it-IT" sz="3600" b="0" strike="noStrike" spc="-1">
              <a:solidFill>
                <a:srgbClr val="000000"/>
              </a:solidFill>
              <a:latin typeface="Calibri"/>
            </a:endParaRPr>
          </a:p>
        </p:txBody>
      </p:sp>
      <p:sp>
        <p:nvSpPr>
          <p:cNvPr id="136" name="Segnaposto contenuto 2"/>
          <p:cNvSpPr txBox="1"/>
          <p:nvPr/>
        </p:nvSpPr>
        <p:spPr>
          <a:xfrm>
            <a:off x="838080" y="1825560"/>
            <a:ext cx="10515240" cy="4851360"/>
          </a:xfrm>
          <a:prstGeom prst="rect">
            <a:avLst/>
          </a:prstGeom>
          <a:noFill/>
          <a:ln w="0">
            <a:noFill/>
          </a:ln>
        </p:spPr>
        <p:txBody>
          <a:bodyPr>
            <a:normAutofit fontScale="92500" lnSpcReduction="10000"/>
          </a:bodyPr>
          <a:lstStyle/>
          <a:p>
            <a:pPr>
              <a:lnSpc>
                <a:spcPct val="90000"/>
              </a:lnSpc>
              <a:spcBef>
                <a:spcPts val="1001"/>
              </a:spcBef>
              <a:tabLst>
                <a:tab pos="0" algn="l"/>
              </a:tabLst>
            </a:pPr>
            <a:r>
              <a:rPr lang="it-IT" sz="1800" b="0" strike="noStrike" spc="-1">
                <a:solidFill>
                  <a:srgbClr val="000000"/>
                </a:solidFill>
                <a:latin typeface="Arial"/>
                <a:ea typeface="Times New Roman"/>
              </a:rPr>
              <a:t>«Un’applicazione di commercio elettronico consente all’utente di </a:t>
            </a:r>
            <a:r>
              <a:rPr lang="it-IT" sz="1800" b="1" strike="noStrike" spc="-1">
                <a:solidFill>
                  <a:srgbClr val="FFC000"/>
                </a:solidFill>
                <a:latin typeface="Arial"/>
                <a:ea typeface="Times New Roman"/>
              </a:rPr>
              <a:t>visualizzare</a:t>
            </a:r>
            <a:r>
              <a:rPr lang="it-IT" sz="1800" b="0" strike="noStrike" spc="-1">
                <a:solidFill>
                  <a:srgbClr val="000000"/>
                </a:solidFill>
                <a:latin typeface="Arial"/>
                <a:ea typeface="Times New Roman"/>
              </a:rPr>
              <a:t> un catalogo di prodotti venduti da diversi fornitori.</a:t>
            </a:r>
            <a:endParaRPr lang="it-IT" sz="1800" b="0" strike="noStrike" spc="-1">
              <a:solidFill>
                <a:srgbClr val="000000"/>
              </a:solidFill>
              <a:latin typeface="Calibri"/>
            </a:endParaRPr>
          </a:p>
          <a:p>
            <a:pPr>
              <a:lnSpc>
                <a:spcPct val="90000"/>
              </a:lnSpc>
              <a:spcBef>
                <a:spcPts val="1001"/>
              </a:spcBef>
              <a:tabLst>
                <a:tab pos="0" algn="l"/>
              </a:tabLst>
            </a:pPr>
            <a:r>
              <a:rPr lang="it-IT" sz="1800" b="0" strike="noStrike" spc="-1">
                <a:solidFill>
                  <a:srgbClr val="000000"/>
                </a:solidFill>
                <a:latin typeface="Arial"/>
                <a:ea typeface="Times New Roman"/>
              </a:rPr>
              <a:t>…</a:t>
            </a:r>
            <a:endParaRPr lang="it-IT" sz="1800" b="0" strike="noStrike" spc="-1">
              <a:solidFill>
                <a:srgbClr val="000000"/>
              </a:solidFill>
              <a:latin typeface="Calibri"/>
            </a:endParaRPr>
          </a:p>
          <a:p>
            <a:pPr>
              <a:lnSpc>
                <a:spcPct val="90000"/>
              </a:lnSpc>
              <a:spcBef>
                <a:spcPts val="1001"/>
              </a:spcBef>
              <a:tabLst>
                <a:tab pos="0" algn="l"/>
              </a:tabLst>
            </a:pPr>
            <a:r>
              <a:rPr lang="it-IT" sz="1800" b="0" strike="noStrike" spc="-1">
                <a:solidFill>
                  <a:srgbClr val="000000"/>
                </a:solidFill>
                <a:latin typeface="Arial"/>
                <a:ea typeface="Times New Roman"/>
              </a:rPr>
              <a:t>Dopo il login, l’utente accede a una pagina HOME che mostra (come tutte le altre pagine) un menù con i link HOME, CARRELLO, ORDINI, un campo di ricerca e una lista </a:t>
            </a:r>
            <a:r>
              <a:rPr lang="it-IT" sz="1800" b="0" strike="noStrike" spc="-1">
                <a:solidFill>
                  <a:srgbClr val="FF0000"/>
                </a:solidFill>
                <a:latin typeface="Arial"/>
                <a:ea typeface="Times New Roman"/>
              </a:rPr>
              <a:t>degli ultimi </a:t>
            </a:r>
            <a:r>
              <a:rPr lang="it-IT" sz="1800" b="0" strike="noStrike" spc="-1">
                <a:solidFill>
                  <a:srgbClr val="000000"/>
                </a:solidFill>
                <a:latin typeface="Arial"/>
                <a:ea typeface="Times New Roman"/>
              </a:rPr>
              <a:t>cinque</a:t>
            </a:r>
            <a:r>
              <a:rPr lang="it-IT" sz="1800" b="0" strike="noStrike" spc="-1">
                <a:solidFill>
                  <a:srgbClr val="4472C4"/>
                </a:solidFill>
                <a:latin typeface="Arial"/>
                <a:ea typeface="Times New Roman"/>
              </a:rPr>
              <a:t> </a:t>
            </a:r>
            <a:r>
              <a:rPr lang="it-IT" sz="1800" b="0" strike="noStrike" spc="-1">
                <a:solidFill>
                  <a:srgbClr val="FF0000"/>
                </a:solidFill>
                <a:latin typeface="Arial"/>
                <a:ea typeface="Times New Roman"/>
              </a:rPr>
              <a:t>prodotti</a:t>
            </a:r>
            <a:r>
              <a:rPr lang="it-IT" sz="1800" b="0" strike="noStrike" spc="-1">
                <a:solidFill>
                  <a:srgbClr val="4472C4"/>
                </a:solidFill>
                <a:latin typeface="Arial"/>
                <a:ea typeface="Times New Roman"/>
              </a:rPr>
              <a:t> </a:t>
            </a:r>
            <a:r>
              <a:rPr lang="it-IT" sz="1800" b="0" strike="noStrike" spc="-1">
                <a:solidFill>
                  <a:srgbClr val="000000"/>
                </a:solidFill>
                <a:latin typeface="Arial"/>
                <a:ea typeface="Times New Roman"/>
              </a:rPr>
              <a:t>visualizzati</a:t>
            </a:r>
            <a:r>
              <a:rPr lang="it-IT" sz="1800" b="0" strike="noStrike" spc="-1">
                <a:solidFill>
                  <a:srgbClr val="4472C4"/>
                </a:solidFill>
                <a:latin typeface="Arial"/>
                <a:ea typeface="Times New Roman"/>
              </a:rPr>
              <a:t> </a:t>
            </a:r>
            <a:r>
              <a:rPr lang="it-IT" sz="1800" b="0" strike="noStrike" spc="-1">
                <a:solidFill>
                  <a:srgbClr val="FF0000"/>
                </a:solidFill>
                <a:latin typeface="Arial"/>
                <a:ea typeface="Times New Roman"/>
              </a:rPr>
              <a:t>dall’utente</a:t>
            </a:r>
            <a:r>
              <a:rPr lang="it-IT" sz="1800" b="0" strike="noStrike" spc="-1">
                <a:solidFill>
                  <a:srgbClr val="000000"/>
                </a:solidFill>
                <a:latin typeface="Arial"/>
                <a:ea typeface="Times New Roman"/>
              </a:rPr>
              <a:t>»</a:t>
            </a:r>
            <a:endParaRPr lang="it-IT" sz="1800" b="0" strike="noStrike" spc="-1">
              <a:solidFill>
                <a:srgbClr val="000000"/>
              </a:solidFill>
              <a:latin typeface="Calibri"/>
            </a:endParaRPr>
          </a:p>
          <a:p>
            <a:pPr>
              <a:lnSpc>
                <a:spcPct val="90000"/>
              </a:lnSpc>
              <a:spcBef>
                <a:spcPts val="1001"/>
              </a:spcBef>
              <a:tabLst>
                <a:tab pos="0" algn="l"/>
              </a:tabLst>
            </a:pPr>
            <a:endParaRPr lang="it-IT" sz="1800" b="0" strike="noStrike" spc="-1">
              <a:solidFill>
                <a:srgbClr val="000000"/>
              </a:solidFill>
              <a:latin typeface="Calibri"/>
            </a:endParaRPr>
          </a:p>
          <a:p>
            <a:pPr>
              <a:lnSpc>
                <a:spcPct val="90000"/>
              </a:lnSpc>
              <a:spcBef>
                <a:spcPts val="1001"/>
              </a:spcBef>
              <a:tabLst>
                <a:tab pos="0" algn="l"/>
              </a:tabLst>
            </a:pPr>
            <a:r>
              <a:rPr lang="en-US" sz="1800" b="0" strike="noStrike" spc="-1">
                <a:solidFill>
                  <a:srgbClr val="000000"/>
                </a:solidFill>
                <a:latin typeface="Arial"/>
                <a:ea typeface="Times New Roman"/>
              </a:rPr>
              <a:t>CREATE TABLE IF NOT EXISTS `</a:t>
            </a:r>
            <a:r>
              <a:rPr lang="en-US" sz="1800" b="1" strike="noStrike" spc="-1">
                <a:solidFill>
                  <a:srgbClr val="FFC000"/>
                </a:solidFill>
                <a:latin typeface="Arial"/>
                <a:ea typeface="Times New Roman"/>
              </a:rPr>
              <a:t>view</a:t>
            </a:r>
            <a:r>
              <a:rPr lang="en-US" sz="1800" b="0" strike="noStrike" spc="-1">
                <a:solidFill>
                  <a:srgbClr val="000000"/>
                </a:solidFill>
                <a:latin typeface="Arial"/>
                <a:ea typeface="Times New Roman"/>
              </a:rPr>
              <a:t>` (  </a:t>
            </a:r>
            <a:endParaRPr lang="it-IT" sz="1800" b="0" strike="noStrike" spc="-1">
              <a:solidFill>
                <a:srgbClr val="000000"/>
              </a:solidFill>
              <a:latin typeface="Calibri"/>
            </a:endParaRPr>
          </a:p>
          <a:p>
            <a:pPr>
              <a:lnSpc>
                <a:spcPct val="90000"/>
              </a:lnSpc>
              <a:spcBef>
                <a:spcPts val="1001"/>
              </a:spcBef>
              <a:tabLst>
                <a:tab pos="0" algn="l"/>
              </a:tabLst>
            </a:pPr>
            <a:r>
              <a:rPr lang="en-US" sz="1800" b="0" strike="noStrike" spc="-1">
                <a:solidFill>
                  <a:srgbClr val="000000"/>
                </a:solidFill>
                <a:latin typeface="Arial"/>
                <a:ea typeface="Times New Roman"/>
              </a:rPr>
              <a:t>`id_user` INT NOT NULL,  </a:t>
            </a:r>
            <a:endParaRPr lang="it-IT" sz="1800" b="0" strike="noStrike" spc="-1">
              <a:solidFill>
                <a:srgbClr val="000000"/>
              </a:solidFill>
              <a:latin typeface="Calibri"/>
            </a:endParaRPr>
          </a:p>
          <a:p>
            <a:pPr>
              <a:lnSpc>
                <a:spcPct val="90000"/>
              </a:lnSpc>
              <a:spcBef>
                <a:spcPts val="1001"/>
              </a:spcBef>
              <a:tabLst>
                <a:tab pos="0" algn="l"/>
              </a:tabLst>
            </a:pPr>
            <a:r>
              <a:rPr lang="en-US" sz="1800" b="0" strike="noStrike" spc="-1">
                <a:solidFill>
                  <a:srgbClr val="000000"/>
                </a:solidFill>
                <a:latin typeface="Arial"/>
                <a:ea typeface="Times New Roman"/>
              </a:rPr>
              <a:t>`id_item` INT NOT NULL,  </a:t>
            </a:r>
            <a:endParaRPr lang="it-IT" sz="1800" b="0" strike="noStrike" spc="-1">
              <a:solidFill>
                <a:srgbClr val="000000"/>
              </a:solidFill>
              <a:latin typeface="Calibri"/>
            </a:endParaRPr>
          </a:p>
          <a:p>
            <a:pPr>
              <a:lnSpc>
                <a:spcPct val="90000"/>
              </a:lnSpc>
              <a:spcBef>
                <a:spcPts val="1001"/>
              </a:spcBef>
              <a:tabLst>
                <a:tab pos="0" algn="l"/>
              </a:tabLst>
            </a:pPr>
            <a:r>
              <a:rPr lang="en-US" sz="1800" b="0" strike="noStrike" spc="-1">
                <a:solidFill>
                  <a:srgbClr val="000000"/>
                </a:solidFill>
                <a:latin typeface="Arial"/>
                <a:ea typeface="Times New Roman"/>
              </a:rPr>
              <a:t>`date` TIMESTAMP NOT NULL,  </a:t>
            </a:r>
            <a:endParaRPr lang="it-IT" sz="1800" b="0" strike="noStrike" spc="-1">
              <a:solidFill>
                <a:srgbClr val="000000"/>
              </a:solidFill>
              <a:latin typeface="Calibri"/>
            </a:endParaRPr>
          </a:p>
          <a:p>
            <a:pPr>
              <a:lnSpc>
                <a:spcPct val="90000"/>
              </a:lnSpc>
              <a:spcBef>
                <a:spcPts val="1001"/>
              </a:spcBef>
              <a:tabLst>
                <a:tab pos="0" algn="l"/>
              </a:tabLst>
            </a:pPr>
            <a:r>
              <a:rPr lang="en-US" sz="1800" b="0" strike="noStrike" spc="-1">
                <a:solidFill>
                  <a:srgbClr val="000000"/>
                </a:solidFill>
                <a:latin typeface="Arial"/>
                <a:ea typeface="Times New Roman"/>
              </a:rPr>
              <a:t>PRIMARY KEY (`id_user`, `id_item`,`date`), </a:t>
            </a:r>
            <a:endParaRPr lang="it-IT" sz="1800" b="0" strike="noStrike" spc="-1">
              <a:solidFill>
                <a:srgbClr val="000000"/>
              </a:solidFill>
              <a:latin typeface="Calibri"/>
            </a:endParaRPr>
          </a:p>
          <a:p>
            <a:pPr>
              <a:lnSpc>
                <a:spcPct val="90000"/>
              </a:lnSpc>
              <a:spcBef>
                <a:spcPts val="1001"/>
              </a:spcBef>
              <a:tabLst>
                <a:tab pos="0" algn="l"/>
              </a:tabLst>
            </a:pPr>
            <a:r>
              <a:rPr lang="en-US" sz="1800" b="0" strike="noStrike" spc="-1">
                <a:solidFill>
                  <a:srgbClr val="000000"/>
                </a:solidFill>
                <a:latin typeface="Arial"/>
                <a:ea typeface="Times New Roman"/>
              </a:rPr>
              <a:t>CONSTRAINT `view_id_item`    FOREIGN KEY (`id_item`)    REFERENCES `item` (`id`)    ON DELETE CASCADE    ON UPDATE CASCADE,  </a:t>
            </a:r>
            <a:endParaRPr lang="it-IT" sz="1800" b="0" strike="noStrike" spc="-1">
              <a:solidFill>
                <a:srgbClr val="000000"/>
              </a:solidFill>
              <a:latin typeface="Calibri"/>
            </a:endParaRPr>
          </a:p>
          <a:p>
            <a:pPr>
              <a:lnSpc>
                <a:spcPct val="90000"/>
              </a:lnSpc>
              <a:spcBef>
                <a:spcPts val="1001"/>
              </a:spcBef>
              <a:tabLst>
                <a:tab pos="0" algn="l"/>
              </a:tabLst>
            </a:pPr>
            <a:r>
              <a:rPr lang="en-US" sz="1800" b="0" strike="noStrike" spc="-1">
                <a:solidFill>
                  <a:srgbClr val="000000"/>
                </a:solidFill>
                <a:latin typeface="Arial"/>
                <a:ea typeface="Times New Roman"/>
              </a:rPr>
              <a:t>CONSTRAINT `view_id_user`    FOREIGN KEY (`id_user`)    REFERENCES `user` (`id`)    ON DELETE CASCADE    ON UPDATE CASCADE)</a:t>
            </a:r>
            <a:endParaRPr lang="it-IT" sz="1800" b="0" strike="noStrike" spc="-1">
              <a:solidFill>
                <a:srgbClr val="000000"/>
              </a:solidFill>
              <a:latin typeface="Calibri"/>
            </a:endParaRPr>
          </a:p>
        </p:txBody>
      </p:sp>
      <p:sp>
        <p:nvSpPr>
          <p:cNvPr id="137" name="Segnaposto numero diapositiva 3"/>
          <p:cNvSpPr txBox="1"/>
          <p:nvPr/>
        </p:nvSpPr>
        <p:spPr>
          <a:xfrm>
            <a:off x="8610480" y="6356520"/>
            <a:ext cx="2742840" cy="364680"/>
          </a:xfrm>
          <a:prstGeom prst="rect">
            <a:avLst/>
          </a:prstGeom>
          <a:noFill/>
          <a:ln w="0">
            <a:noFill/>
          </a:ln>
        </p:spPr>
        <p:txBody>
          <a:bodyPr anchor="ctr">
            <a:noAutofit/>
          </a:bodyPr>
          <a:lstStyle/>
          <a:p>
            <a:pPr algn="r">
              <a:lnSpc>
                <a:spcPct val="100000"/>
              </a:lnSpc>
            </a:pPr>
            <a:fld id="{F986C0F6-7981-4820-A02B-C3B6E2F98D39}" type="slidenum">
              <a:rPr lang="it-IT" sz="1200" b="0" strike="noStrike" spc="-1">
                <a:solidFill>
                  <a:srgbClr val="8B8B8B"/>
                </a:solidFill>
                <a:latin typeface="Calibri"/>
              </a:rPr>
              <a:t>19</a:t>
            </a:fld>
            <a:endParaRPr lang="en-US" sz="1200" b="0" strike="noStrike" spc="-1">
              <a:latin typeface="Times New Roman"/>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Titolo 1"/>
          <p:cNvSpPr txBox="1"/>
          <p:nvPr/>
        </p:nvSpPr>
        <p:spPr>
          <a:xfrm>
            <a:off x="838080" y="365040"/>
            <a:ext cx="10515240" cy="1325160"/>
          </a:xfrm>
          <a:prstGeom prst="rect">
            <a:avLst/>
          </a:prstGeom>
          <a:noFill/>
          <a:ln w="0">
            <a:noFill/>
          </a:ln>
        </p:spPr>
        <p:txBody>
          <a:bodyPr anchor="ctr">
            <a:noAutofit/>
          </a:bodyPr>
          <a:lstStyle/>
          <a:p>
            <a:pPr>
              <a:lnSpc>
                <a:spcPct val="90000"/>
              </a:lnSpc>
            </a:pPr>
            <a:r>
              <a:rPr lang="it-IT" sz="4400" b="1" strike="noStrike" spc="-1">
                <a:solidFill>
                  <a:srgbClr val="000000"/>
                </a:solidFill>
                <a:latin typeface="Arial"/>
              </a:rPr>
              <a:t>INDICE</a:t>
            </a:r>
            <a:endParaRPr lang="it-IT" sz="4400" b="0" strike="noStrike" spc="-1">
              <a:solidFill>
                <a:srgbClr val="000000"/>
              </a:solidFill>
              <a:latin typeface="Calibri"/>
            </a:endParaRPr>
          </a:p>
        </p:txBody>
      </p:sp>
      <p:graphicFrame>
        <p:nvGraphicFramePr>
          <p:cNvPr id="88" name="Tabella 4"/>
          <p:cNvGraphicFramePr/>
          <p:nvPr/>
        </p:nvGraphicFramePr>
        <p:xfrm>
          <a:off x="838080" y="1563120"/>
          <a:ext cx="10515240" cy="4507920"/>
        </p:xfrm>
        <a:graphic>
          <a:graphicData uri="http://schemas.openxmlformats.org/drawingml/2006/table">
            <a:tbl>
              <a:tblPr/>
              <a:tblGrid>
                <a:gridCol w="10059840">
                  <a:extLst>
                    <a:ext uri="{9D8B030D-6E8A-4147-A177-3AD203B41FA5}">
                      <a16:colId xmlns:a16="http://schemas.microsoft.com/office/drawing/2014/main" val="20000"/>
                    </a:ext>
                  </a:extLst>
                </a:gridCol>
                <a:gridCol w="455400">
                  <a:extLst>
                    <a:ext uri="{9D8B030D-6E8A-4147-A177-3AD203B41FA5}">
                      <a16:colId xmlns:a16="http://schemas.microsoft.com/office/drawing/2014/main" val="20001"/>
                    </a:ext>
                  </a:extLst>
                </a:gridCol>
              </a:tblGrid>
              <a:tr h="375480">
                <a:tc>
                  <a:txBody>
                    <a:bodyPr/>
                    <a:lstStyle/>
                    <a:p>
                      <a:pPr>
                        <a:lnSpc>
                          <a:spcPct val="100000"/>
                        </a:lnSpc>
                        <a:tabLst>
                          <a:tab pos="0" algn="l"/>
                        </a:tabLst>
                      </a:pPr>
                      <a:r>
                        <a:rPr lang="it-IT" sz="1200" b="0" u="sng" strike="noStrike" spc="-1">
                          <a:solidFill>
                            <a:srgbClr val="000000"/>
                          </a:solidFill>
                          <a:uFillTx/>
                          <a:latin typeface="Arial"/>
                        </a:rPr>
                        <a:t>Specifiche del progetto – HTML PURA</a:t>
                      </a:r>
                      <a:endParaRPr lang="en-US" sz="1200" b="0" strike="noStrike" spc="-1">
                        <a:latin typeface="Arial"/>
                      </a:endParaRPr>
                    </a:p>
                  </a:txBody>
                  <a:tcPr>
                    <a:lnL w="12240">
                      <a:noFill/>
                    </a:lnL>
                    <a:lnR w="12240">
                      <a:noFill/>
                    </a:lnR>
                    <a:lnT w="12240">
                      <a:noFill/>
                    </a:lnT>
                    <a:lnB w="12240">
                      <a:noFill/>
                    </a:lnB>
                    <a:noFill/>
                  </a:tcPr>
                </a:tc>
                <a:tc>
                  <a:txBody>
                    <a:bodyPr/>
                    <a:lstStyle/>
                    <a:p>
                      <a:pPr>
                        <a:lnSpc>
                          <a:spcPct val="100000"/>
                        </a:lnSpc>
                      </a:pPr>
                      <a:r>
                        <a:rPr lang="it-IT" sz="1200" b="0" strike="noStrike" spc="-1">
                          <a:solidFill>
                            <a:srgbClr val="000000"/>
                          </a:solidFill>
                          <a:latin typeface="Calibri"/>
                        </a:rPr>
                        <a:t>3 </a:t>
                      </a:r>
                      <a:endParaRPr lang="en-US" sz="1200" b="0" strike="noStrike" spc="-1">
                        <a:latin typeface="Arial"/>
                      </a:endParaRPr>
                    </a:p>
                  </a:txBody>
                  <a:tcPr>
                    <a:lnL w="12240">
                      <a:noFill/>
                    </a:lnL>
                    <a:lnR w="12240">
                      <a:noFill/>
                    </a:lnR>
                    <a:lnT w="12240">
                      <a:noFill/>
                    </a:lnT>
                    <a:lnB w="12240">
                      <a:noFill/>
                    </a:lnB>
                    <a:noFill/>
                  </a:tcPr>
                </a:tc>
                <a:extLst>
                  <a:ext uri="{0D108BD9-81ED-4DB2-BD59-A6C34878D82A}">
                    <a16:rowId xmlns:a16="http://schemas.microsoft.com/office/drawing/2014/main" val="10000"/>
                  </a:ext>
                </a:extLst>
              </a:tr>
              <a:tr h="375480">
                <a:tc>
                  <a:txBody>
                    <a:bodyPr/>
                    <a:lstStyle/>
                    <a:p>
                      <a:pPr>
                        <a:lnSpc>
                          <a:spcPct val="100000"/>
                        </a:lnSpc>
                        <a:tabLst>
                          <a:tab pos="0" algn="l"/>
                        </a:tabLst>
                      </a:pPr>
                      <a:r>
                        <a:rPr lang="it-IT" sz="1200" b="0" strike="noStrike" spc="-1">
                          <a:solidFill>
                            <a:srgbClr val="000000"/>
                          </a:solidFill>
                          <a:latin typeface="Arial"/>
                        </a:rPr>
                        <a:t>    Strumenti utilizzati</a:t>
                      </a:r>
                      <a:endParaRPr lang="en-US" sz="1200" b="0" strike="noStrike" spc="-1">
                        <a:latin typeface="Arial"/>
                      </a:endParaRPr>
                    </a:p>
                  </a:txBody>
                  <a:tcPr>
                    <a:lnL w="12240">
                      <a:noFill/>
                    </a:lnL>
                    <a:lnR w="12240">
                      <a:noFill/>
                    </a:lnR>
                    <a:lnT w="12240">
                      <a:noFill/>
                    </a:lnT>
                    <a:lnB w="12240">
                      <a:noFill/>
                    </a:lnB>
                    <a:noFill/>
                  </a:tcPr>
                </a:tc>
                <a:tc>
                  <a:txBody>
                    <a:bodyPr/>
                    <a:lstStyle/>
                    <a:p>
                      <a:pPr>
                        <a:lnSpc>
                          <a:spcPct val="100000"/>
                        </a:lnSpc>
                      </a:pPr>
                      <a:r>
                        <a:rPr lang="it-IT" sz="1200" b="0" strike="noStrike" spc="-1">
                          <a:solidFill>
                            <a:srgbClr val="000000"/>
                          </a:solidFill>
                          <a:latin typeface="Calibri"/>
                        </a:rPr>
                        <a:t>6</a:t>
                      </a:r>
                      <a:endParaRPr lang="en-US" sz="1200" b="0" strike="noStrike" spc="-1">
                        <a:latin typeface="Arial"/>
                      </a:endParaRPr>
                    </a:p>
                  </a:txBody>
                  <a:tcPr>
                    <a:lnL w="12240">
                      <a:noFill/>
                    </a:lnL>
                    <a:lnR w="12240">
                      <a:noFill/>
                    </a:lnR>
                    <a:lnT w="12240">
                      <a:noFill/>
                    </a:lnT>
                    <a:lnB w="12240">
                      <a:noFill/>
                    </a:lnB>
                    <a:noFill/>
                  </a:tcPr>
                </a:tc>
                <a:extLst>
                  <a:ext uri="{0D108BD9-81ED-4DB2-BD59-A6C34878D82A}">
                    <a16:rowId xmlns:a16="http://schemas.microsoft.com/office/drawing/2014/main" val="10001"/>
                  </a:ext>
                </a:extLst>
              </a:tr>
              <a:tr h="375480">
                <a:tc>
                  <a:txBody>
                    <a:bodyPr/>
                    <a:lstStyle/>
                    <a:p>
                      <a:pPr>
                        <a:lnSpc>
                          <a:spcPct val="100000"/>
                        </a:lnSpc>
                        <a:tabLst>
                          <a:tab pos="0" algn="l"/>
                        </a:tabLst>
                      </a:pPr>
                      <a:r>
                        <a:rPr lang="it-IT" sz="1200" b="0" strike="noStrike" spc="-1">
                          <a:solidFill>
                            <a:srgbClr val="000000"/>
                          </a:solidFill>
                          <a:latin typeface="Arial"/>
                        </a:rPr>
                        <a:t>    Scelte implementative</a:t>
                      </a:r>
                      <a:endParaRPr lang="en-US" sz="1200" b="0" strike="noStrike" spc="-1">
                        <a:latin typeface="Arial"/>
                      </a:endParaRPr>
                    </a:p>
                  </a:txBody>
                  <a:tcPr>
                    <a:lnL w="12240">
                      <a:noFill/>
                    </a:lnL>
                    <a:lnR w="12240">
                      <a:noFill/>
                    </a:lnR>
                    <a:lnT w="12240">
                      <a:noFill/>
                    </a:lnT>
                    <a:lnB w="12240">
                      <a:noFill/>
                    </a:lnB>
                    <a:noFill/>
                  </a:tcPr>
                </a:tc>
                <a:tc>
                  <a:txBody>
                    <a:bodyPr/>
                    <a:lstStyle/>
                    <a:p>
                      <a:pPr>
                        <a:lnSpc>
                          <a:spcPct val="100000"/>
                        </a:lnSpc>
                      </a:pPr>
                      <a:r>
                        <a:rPr lang="it-IT" sz="1200" b="0" strike="noStrike" spc="-1">
                          <a:solidFill>
                            <a:srgbClr val="000000"/>
                          </a:solidFill>
                          <a:latin typeface="Calibri"/>
                        </a:rPr>
                        <a:t>7</a:t>
                      </a:r>
                      <a:endParaRPr lang="en-US" sz="1200" b="0" strike="noStrike" spc="-1">
                        <a:latin typeface="Arial"/>
                      </a:endParaRPr>
                    </a:p>
                  </a:txBody>
                  <a:tcPr>
                    <a:lnL w="12240">
                      <a:noFill/>
                    </a:lnL>
                    <a:lnR w="12240">
                      <a:noFill/>
                    </a:lnR>
                    <a:lnT w="12240">
                      <a:noFill/>
                    </a:lnT>
                    <a:lnB w="12240">
                      <a:noFill/>
                    </a:lnB>
                    <a:noFill/>
                  </a:tcPr>
                </a:tc>
                <a:extLst>
                  <a:ext uri="{0D108BD9-81ED-4DB2-BD59-A6C34878D82A}">
                    <a16:rowId xmlns:a16="http://schemas.microsoft.com/office/drawing/2014/main" val="10002"/>
                  </a:ext>
                </a:extLst>
              </a:tr>
              <a:tr h="375480">
                <a:tc>
                  <a:txBody>
                    <a:bodyPr/>
                    <a:lstStyle/>
                    <a:p>
                      <a:pPr>
                        <a:lnSpc>
                          <a:spcPct val="100000"/>
                        </a:lnSpc>
                        <a:tabLst>
                          <a:tab pos="0" algn="l"/>
                        </a:tabLst>
                      </a:pPr>
                      <a:r>
                        <a:rPr lang="it-IT" sz="1200" b="0" strike="noStrike" spc="-1">
                          <a:solidFill>
                            <a:srgbClr val="000000"/>
                          </a:solidFill>
                          <a:latin typeface="Arial"/>
                        </a:rPr>
                        <a:t>    Ulteriori aggiunte</a:t>
                      </a:r>
                      <a:endParaRPr lang="en-US" sz="1200" b="0" strike="noStrike" spc="-1">
                        <a:latin typeface="Arial"/>
                      </a:endParaRPr>
                    </a:p>
                  </a:txBody>
                  <a:tcPr>
                    <a:lnL w="12240">
                      <a:noFill/>
                    </a:lnL>
                    <a:lnR w="12240">
                      <a:noFill/>
                    </a:lnR>
                    <a:lnT w="12240">
                      <a:noFill/>
                    </a:lnT>
                    <a:lnB w="12240">
                      <a:noFill/>
                    </a:lnB>
                    <a:noFill/>
                  </a:tcPr>
                </a:tc>
                <a:tc>
                  <a:txBody>
                    <a:bodyPr/>
                    <a:lstStyle/>
                    <a:p>
                      <a:pPr>
                        <a:lnSpc>
                          <a:spcPct val="100000"/>
                        </a:lnSpc>
                      </a:pPr>
                      <a:r>
                        <a:rPr lang="it-IT" sz="1200" b="0" strike="noStrike" spc="-1">
                          <a:solidFill>
                            <a:srgbClr val="000000"/>
                          </a:solidFill>
                          <a:latin typeface="Calibri"/>
                        </a:rPr>
                        <a:t>10</a:t>
                      </a:r>
                      <a:endParaRPr lang="en-US" sz="1200" b="0" strike="noStrike" spc="-1">
                        <a:latin typeface="Arial"/>
                      </a:endParaRPr>
                    </a:p>
                  </a:txBody>
                  <a:tcPr>
                    <a:lnL w="12240">
                      <a:noFill/>
                    </a:lnL>
                    <a:lnR w="12240">
                      <a:noFill/>
                    </a:lnR>
                    <a:lnT w="12240">
                      <a:noFill/>
                    </a:lnT>
                    <a:lnB w="12240">
                      <a:noFill/>
                    </a:lnB>
                    <a:noFill/>
                  </a:tcPr>
                </a:tc>
                <a:extLst>
                  <a:ext uri="{0D108BD9-81ED-4DB2-BD59-A6C34878D82A}">
                    <a16:rowId xmlns:a16="http://schemas.microsoft.com/office/drawing/2014/main" val="10003"/>
                  </a:ext>
                </a:extLst>
              </a:tr>
              <a:tr h="375480">
                <a:tc>
                  <a:txBody>
                    <a:bodyPr/>
                    <a:lstStyle/>
                    <a:p>
                      <a:pPr>
                        <a:lnSpc>
                          <a:spcPct val="100000"/>
                        </a:lnSpc>
                      </a:pPr>
                      <a:r>
                        <a:rPr lang="it-IT" sz="1200" b="0" strike="noStrike" spc="-1">
                          <a:solidFill>
                            <a:srgbClr val="000000"/>
                          </a:solidFill>
                          <a:latin typeface="Arial"/>
                        </a:rPr>
                        <a:t>    Design del Database</a:t>
                      </a:r>
                      <a:endParaRPr lang="en-US" sz="1200" b="0" strike="noStrike" spc="-1">
                        <a:latin typeface="Arial"/>
                      </a:endParaRPr>
                    </a:p>
                  </a:txBody>
                  <a:tcPr>
                    <a:lnL w="12240">
                      <a:noFill/>
                    </a:lnL>
                    <a:lnR w="12240">
                      <a:noFill/>
                    </a:lnR>
                    <a:lnT w="12240">
                      <a:noFill/>
                    </a:lnT>
                    <a:lnB w="12240">
                      <a:noFill/>
                    </a:lnB>
                    <a:noFill/>
                  </a:tcPr>
                </a:tc>
                <a:tc>
                  <a:txBody>
                    <a:bodyPr/>
                    <a:lstStyle/>
                    <a:p>
                      <a:pPr>
                        <a:lnSpc>
                          <a:spcPct val="100000"/>
                        </a:lnSpc>
                      </a:pPr>
                      <a:r>
                        <a:rPr lang="it-IT" sz="1200" b="0" strike="noStrike" spc="-1">
                          <a:solidFill>
                            <a:srgbClr val="000000"/>
                          </a:solidFill>
                          <a:latin typeface="Calibri"/>
                        </a:rPr>
                        <a:t>11</a:t>
                      </a:r>
                      <a:endParaRPr lang="en-US" sz="1200" b="0" strike="noStrike" spc="-1">
                        <a:latin typeface="Arial"/>
                      </a:endParaRPr>
                    </a:p>
                  </a:txBody>
                  <a:tcPr>
                    <a:lnL w="12240">
                      <a:noFill/>
                    </a:lnL>
                    <a:lnR w="12240">
                      <a:noFill/>
                    </a:lnR>
                    <a:lnT w="12240">
                      <a:noFill/>
                    </a:lnT>
                    <a:lnB w="12240">
                      <a:noFill/>
                    </a:lnB>
                    <a:noFill/>
                  </a:tcPr>
                </a:tc>
                <a:extLst>
                  <a:ext uri="{0D108BD9-81ED-4DB2-BD59-A6C34878D82A}">
                    <a16:rowId xmlns:a16="http://schemas.microsoft.com/office/drawing/2014/main" val="10004"/>
                  </a:ext>
                </a:extLst>
              </a:tr>
              <a:tr h="375480">
                <a:tc>
                  <a:txBody>
                    <a:bodyPr/>
                    <a:lstStyle/>
                    <a:p>
                      <a:pPr>
                        <a:lnSpc>
                          <a:spcPct val="100000"/>
                        </a:lnSpc>
                        <a:tabLst>
                          <a:tab pos="0" algn="l"/>
                        </a:tabLst>
                      </a:pPr>
                      <a:r>
                        <a:rPr lang="it-IT" sz="1200" b="0" strike="noStrike" spc="-1">
                          <a:solidFill>
                            <a:srgbClr val="000000"/>
                          </a:solidFill>
                          <a:latin typeface="Arial"/>
                        </a:rPr>
                        <a:t>    Componenti </a:t>
                      </a:r>
                      <a:endParaRPr lang="en-US" sz="1200" b="0" strike="noStrike" spc="-1">
                        <a:latin typeface="Arial"/>
                      </a:endParaRPr>
                    </a:p>
                  </a:txBody>
                  <a:tcPr>
                    <a:lnL w="12240">
                      <a:noFill/>
                    </a:lnL>
                    <a:lnR w="12240">
                      <a:noFill/>
                    </a:lnR>
                    <a:lnT w="12240">
                      <a:noFill/>
                    </a:lnT>
                    <a:lnB w="12240">
                      <a:noFill/>
                    </a:lnB>
                    <a:noFill/>
                  </a:tcPr>
                </a:tc>
                <a:tc>
                  <a:txBody>
                    <a:bodyPr/>
                    <a:lstStyle/>
                    <a:p>
                      <a:pPr>
                        <a:lnSpc>
                          <a:spcPct val="100000"/>
                        </a:lnSpc>
                      </a:pPr>
                      <a:r>
                        <a:rPr lang="it-IT" sz="1200" b="0" strike="noStrike" spc="-1">
                          <a:solidFill>
                            <a:srgbClr val="000000"/>
                          </a:solidFill>
                          <a:latin typeface="Calibri"/>
                        </a:rPr>
                        <a:t>21</a:t>
                      </a:r>
                      <a:endParaRPr lang="en-US" sz="1200" b="0" strike="noStrike" spc="-1">
                        <a:latin typeface="Arial"/>
                      </a:endParaRPr>
                    </a:p>
                  </a:txBody>
                  <a:tcPr>
                    <a:lnL w="12240">
                      <a:noFill/>
                    </a:lnL>
                    <a:lnR w="12240">
                      <a:noFill/>
                    </a:lnR>
                    <a:lnT w="12240">
                      <a:noFill/>
                    </a:lnT>
                    <a:lnB w="12240">
                      <a:noFill/>
                    </a:lnB>
                    <a:noFill/>
                  </a:tcPr>
                </a:tc>
                <a:extLst>
                  <a:ext uri="{0D108BD9-81ED-4DB2-BD59-A6C34878D82A}">
                    <a16:rowId xmlns:a16="http://schemas.microsoft.com/office/drawing/2014/main" val="10005"/>
                  </a:ext>
                </a:extLst>
              </a:tr>
              <a:tr h="375480">
                <a:tc>
                  <a:txBody>
                    <a:bodyPr/>
                    <a:lstStyle/>
                    <a:p>
                      <a:pPr>
                        <a:lnSpc>
                          <a:spcPct val="100000"/>
                        </a:lnSpc>
                        <a:tabLst>
                          <a:tab pos="0" algn="l"/>
                        </a:tabLst>
                      </a:pPr>
                      <a:r>
                        <a:rPr lang="it-IT" sz="1200" b="0" strike="noStrike" spc="-1">
                          <a:solidFill>
                            <a:srgbClr val="000000"/>
                          </a:solidFill>
                          <a:latin typeface="Arial"/>
                        </a:rPr>
                        <a:t>    Struttura dell’applicazione (IFML)</a:t>
                      </a:r>
                      <a:endParaRPr lang="en-US" sz="1200" b="0" strike="noStrike" spc="-1">
                        <a:latin typeface="Arial"/>
                      </a:endParaRPr>
                    </a:p>
                  </a:txBody>
                  <a:tcPr>
                    <a:lnL w="12240">
                      <a:noFill/>
                    </a:lnL>
                    <a:lnR w="12240">
                      <a:noFill/>
                    </a:lnR>
                    <a:lnT w="12240">
                      <a:noFill/>
                    </a:lnT>
                    <a:lnB w="12240">
                      <a:noFill/>
                    </a:lnB>
                    <a:noFill/>
                  </a:tcPr>
                </a:tc>
                <a:tc>
                  <a:txBody>
                    <a:bodyPr/>
                    <a:lstStyle/>
                    <a:p>
                      <a:pPr>
                        <a:lnSpc>
                          <a:spcPct val="100000"/>
                        </a:lnSpc>
                      </a:pPr>
                      <a:r>
                        <a:rPr lang="it-IT" sz="1200" b="0" strike="noStrike" spc="-1">
                          <a:solidFill>
                            <a:srgbClr val="000000"/>
                          </a:solidFill>
                          <a:latin typeface="Calibri"/>
                        </a:rPr>
                        <a:t>31</a:t>
                      </a:r>
                      <a:endParaRPr lang="en-US" sz="1200" b="0" strike="noStrike" spc="-1">
                        <a:latin typeface="Arial"/>
                      </a:endParaRPr>
                    </a:p>
                  </a:txBody>
                  <a:tcPr>
                    <a:lnL w="12240">
                      <a:noFill/>
                    </a:lnL>
                    <a:lnR w="12240">
                      <a:noFill/>
                    </a:lnR>
                    <a:lnT w="12240">
                      <a:noFill/>
                    </a:lnT>
                    <a:lnB w="12240">
                      <a:noFill/>
                    </a:lnB>
                    <a:noFill/>
                  </a:tcPr>
                </a:tc>
                <a:extLst>
                  <a:ext uri="{0D108BD9-81ED-4DB2-BD59-A6C34878D82A}">
                    <a16:rowId xmlns:a16="http://schemas.microsoft.com/office/drawing/2014/main" val="10006"/>
                  </a:ext>
                </a:extLst>
              </a:tr>
              <a:tr h="375480">
                <a:tc>
                  <a:txBody>
                    <a:bodyPr/>
                    <a:lstStyle/>
                    <a:p>
                      <a:pPr>
                        <a:lnSpc>
                          <a:spcPct val="100000"/>
                        </a:lnSpc>
                      </a:pPr>
                      <a:r>
                        <a:rPr lang="it-IT" sz="1200" b="0" strike="noStrike" spc="-1">
                          <a:solidFill>
                            <a:srgbClr val="000000"/>
                          </a:solidFill>
                          <a:latin typeface="Arial"/>
                        </a:rPr>
                        <a:t>    Sequence Diagram </a:t>
                      </a:r>
                      <a:endParaRPr lang="en-US" sz="1200" b="0" strike="noStrike" spc="-1">
                        <a:latin typeface="Arial"/>
                      </a:endParaRPr>
                    </a:p>
                  </a:txBody>
                  <a:tcPr>
                    <a:lnL w="12240">
                      <a:noFill/>
                    </a:lnL>
                    <a:lnR w="12240">
                      <a:noFill/>
                    </a:lnR>
                    <a:lnT w="12240">
                      <a:noFill/>
                    </a:lnT>
                    <a:lnB w="12240">
                      <a:noFill/>
                    </a:lnB>
                    <a:noFill/>
                  </a:tcPr>
                </a:tc>
                <a:tc>
                  <a:txBody>
                    <a:bodyPr/>
                    <a:lstStyle/>
                    <a:p>
                      <a:pPr>
                        <a:lnSpc>
                          <a:spcPct val="100000"/>
                        </a:lnSpc>
                      </a:pPr>
                      <a:r>
                        <a:rPr lang="it-IT" sz="1200" b="0" strike="noStrike" spc="-1">
                          <a:solidFill>
                            <a:srgbClr val="000000"/>
                          </a:solidFill>
                          <a:latin typeface="Calibri"/>
                        </a:rPr>
                        <a:t>32</a:t>
                      </a:r>
                      <a:endParaRPr lang="en-US" sz="1200" b="0" strike="noStrike" spc="-1">
                        <a:latin typeface="Arial"/>
                      </a:endParaRPr>
                    </a:p>
                  </a:txBody>
                  <a:tcPr>
                    <a:lnL w="12240">
                      <a:noFill/>
                    </a:lnL>
                    <a:lnR w="12240">
                      <a:noFill/>
                    </a:lnR>
                    <a:lnT w="12240">
                      <a:noFill/>
                    </a:lnT>
                    <a:lnB w="12240">
                      <a:noFill/>
                    </a:lnB>
                    <a:noFill/>
                  </a:tcPr>
                </a:tc>
                <a:extLst>
                  <a:ext uri="{0D108BD9-81ED-4DB2-BD59-A6C34878D82A}">
                    <a16:rowId xmlns:a16="http://schemas.microsoft.com/office/drawing/2014/main" val="10007"/>
                  </a:ext>
                </a:extLst>
              </a:tr>
              <a:tr h="375480">
                <a:tc>
                  <a:txBody>
                    <a:bodyPr/>
                    <a:lstStyle/>
                    <a:p>
                      <a:pPr>
                        <a:lnSpc>
                          <a:spcPct val="100000"/>
                        </a:lnSpc>
                        <a:tabLst>
                          <a:tab pos="0" algn="l"/>
                        </a:tabLst>
                      </a:pPr>
                      <a:r>
                        <a:rPr lang="it-IT" sz="1200" b="0" u="sng" strike="noStrike" spc="-1">
                          <a:solidFill>
                            <a:srgbClr val="000000"/>
                          </a:solidFill>
                          <a:uFillTx/>
                          <a:latin typeface="Arial"/>
                        </a:rPr>
                        <a:t>Specifiche del progetto – JAVASCRIPT</a:t>
                      </a:r>
                      <a:endParaRPr lang="en-US" sz="1200" b="0" strike="noStrike" spc="-1">
                        <a:latin typeface="Arial"/>
                      </a:endParaRPr>
                    </a:p>
                  </a:txBody>
                  <a:tcPr>
                    <a:lnL w="12240">
                      <a:noFill/>
                    </a:lnL>
                    <a:lnR w="12240">
                      <a:noFill/>
                    </a:lnR>
                    <a:lnT w="12240">
                      <a:noFill/>
                    </a:lnT>
                    <a:lnB w="12240">
                      <a:noFill/>
                    </a:lnB>
                    <a:noFill/>
                  </a:tcPr>
                </a:tc>
                <a:tc>
                  <a:txBody>
                    <a:bodyPr/>
                    <a:lstStyle/>
                    <a:p>
                      <a:pPr>
                        <a:lnSpc>
                          <a:spcPct val="100000"/>
                        </a:lnSpc>
                      </a:pPr>
                      <a:r>
                        <a:rPr lang="it-IT" sz="1200" b="0" strike="noStrike" spc="-1">
                          <a:solidFill>
                            <a:srgbClr val="000000"/>
                          </a:solidFill>
                          <a:latin typeface="Calibri"/>
                        </a:rPr>
                        <a:t>47</a:t>
                      </a:r>
                      <a:endParaRPr lang="en-US" sz="1200" b="0" strike="noStrike" spc="-1">
                        <a:latin typeface="Arial"/>
                      </a:endParaRPr>
                    </a:p>
                  </a:txBody>
                  <a:tcPr>
                    <a:lnL w="12240">
                      <a:noFill/>
                    </a:lnL>
                    <a:lnR w="12240">
                      <a:noFill/>
                    </a:lnR>
                    <a:lnT w="12240">
                      <a:noFill/>
                    </a:lnT>
                    <a:lnB w="12240">
                      <a:noFill/>
                    </a:lnB>
                    <a:noFill/>
                  </a:tcPr>
                </a:tc>
                <a:extLst>
                  <a:ext uri="{0D108BD9-81ED-4DB2-BD59-A6C34878D82A}">
                    <a16:rowId xmlns:a16="http://schemas.microsoft.com/office/drawing/2014/main" val="10008"/>
                  </a:ext>
                </a:extLst>
              </a:tr>
              <a:tr h="375480">
                <a:tc>
                  <a:txBody>
                    <a:bodyPr/>
                    <a:lstStyle/>
                    <a:p>
                      <a:pPr>
                        <a:lnSpc>
                          <a:spcPct val="100000"/>
                        </a:lnSpc>
                        <a:tabLst>
                          <a:tab pos="0" algn="l"/>
                        </a:tabLst>
                      </a:pPr>
                      <a:r>
                        <a:rPr lang="it-IT" sz="1200" b="0" strike="noStrike" spc="-1">
                          <a:solidFill>
                            <a:srgbClr val="000000"/>
                          </a:solidFill>
                          <a:latin typeface="Arial"/>
                        </a:rPr>
                        <a:t>    Strumenti utilizzati per la risoluzione</a:t>
                      </a:r>
                      <a:endParaRPr lang="en-US" sz="1200" b="0" strike="noStrike" spc="-1">
                        <a:latin typeface="Arial"/>
                      </a:endParaRPr>
                    </a:p>
                  </a:txBody>
                  <a:tcPr>
                    <a:lnL w="12240">
                      <a:noFill/>
                    </a:lnL>
                    <a:lnR w="12240">
                      <a:noFill/>
                    </a:lnR>
                    <a:lnT w="12240">
                      <a:noFill/>
                    </a:lnT>
                    <a:lnB w="12240">
                      <a:noFill/>
                    </a:lnB>
                    <a:noFill/>
                  </a:tcPr>
                </a:tc>
                <a:tc>
                  <a:txBody>
                    <a:bodyPr/>
                    <a:lstStyle/>
                    <a:p>
                      <a:pPr>
                        <a:lnSpc>
                          <a:spcPct val="100000"/>
                        </a:lnSpc>
                      </a:pPr>
                      <a:r>
                        <a:rPr lang="it-IT" sz="1200" b="0" strike="noStrike" spc="-1">
                          <a:solidFill>
                            <a:srgbClr val="000000"/>
                          </a:solidFill>
                          <a:latin typeface="Calibri"/>
                        </a:rPr>
                        <a:t>48</a:t>
                      </a:r>
                      <a:endParaRPr lang="en-US" sz="1200" b="0" strike="noStrike" spc="-1">
                        <a:latin typeface="Arial"/>
                      </a:endParaRPr>
                    </a:p>
                  </a:txBody>
                  <a:tcPr>
                    <a:lnL w="12240">
                      <a:noFill/>
                    </a:lnL>
                    <a:lnR w="12240">
                      <a:noFill/>
                    </a:lnR>
                    <a:lnT w="12240">
                      <a:noFill/>
                    </a:lnT>
                    <a:lnB w="12240">
                      <a:noFill/>
                    </a:lnB>
                    <a:noFill/>
                  </a:tcPr>
                </a:tc>
                <a:extLst>
                  <a:ext uri="{0D108BD9-81ED-4DB2-BD59-A6C34878D82A}">
                    <a16:rowId xmlns:a16="http://schemas.microsoft.com/office/drawing/2014/main" val="10009"/>
                  </a:ext>
                </a:extLst>
              </a:tr>
              <a:tr h="375480">
                <a:tc>
                  <a:txBody>
                    <a:bodyPr/>
                    <a:lstStyle/>
                    <a:p>
                      <a:pPr>
                        <a:lnSpc>
                          <a:spcPct val="100000"/>
                        </a:lnSpc>
                        <a:tabLst>
                          <a:tab pos="0" algn="l"/>
                        </a:tabLst>
                      </a:pPr>
                      <a:r>
                        <a:rPr lang="it-IT" sz="1200" b="0" strike="noStrike" spc="-1">
                          <a:solidFill>
                            <a:srgbClr val="000000"/>
                          </a:solidFill>
                          <a:latin typeface="Arial"/>
                        </a:rPr>
                        <a:t>    Scelte implementative</a:t>
                      </a:r>
                      <a:endParaRPr lang="en-US" sz="1200" b="0" strike="noStrike" spc="-1">
                        <a:latin typeface="Arial"/>
                      </a:endParaRPr>
                    </a:p>
                  </a:txBody>
                  <a:tcPr>
                    <a:lnL w="12240">
                      <a:noFill/>
                    </a:lnL>
                    <a:lnR w="12240">
                      <a:noFill/>
                    </a:lnR>
                    <a:lnT w="12240">
                      <a:noFill/>
                    </a:lnT>
                    <a:lnB w="12240">
                      <a:noFill/>
                    </a:lnB>
                    <a:noFill/>
                  </a:tcPr>
                </a:tc>
                <a:tc>
                  <a:txBody>
                    <a:bodyPr/>
                    <a:lstStyle/>
                    <a:p>
                      <a:pPr>
                        <a:lnSpc>
                          <a:spcPct val="100000"/>
                        </a:lnSpc>
                      </a:pPr>
                      <a:r>
                        <a:rPr lang="it-IT" sz="1200" b="0" strike="noStrike" spc="-1">
                          <a:solidFill>
                            <a:srgbClr val="000000"/>
                          </a:solidFill>
                          <a:latin typeface="Calibri"/>
                        </a:rPr>
                        <a:t>49</a:t>
                      </a:r>
                      <a:endParaRPr lang="en-US" sz="1200" b="0" strike="noStrike" spc="-1">
                        <a:latin typeface="Arial"/>
                      </a:endParaRPr>
                    </a:p>
                  </a:txBody>
                  <a:tcPr>
                    <a:lnL w="12240">
                      <a:noFill/>
                    </a:lnL>
                    <a:lnR w="12240">
                      <a:noFill/>
                    </a:lnR>
                    <a:lnT w="12240">
                      <a:noFill/>
                    </a:lnT>
                    <a:lnB w="12240">
                      <a:noFill/>
                    </a:lnB>
                    <a:noFill/>
                  </a:tcPr>
                </a:tc>
                <a:extLst>
                  <a:ext uri="{0D108BD9-81ED-4DB2-BD59-A6C34878D82A}">
                    <a16:rowId xmlns:a16="http://schemas.microsoft.com/office/drawing/2014/main" val="10010"/>
                  </a:ext>
                </a:extLst>
              </a:tr>
              <a:tr h="377640">
                <a:tc>
                  <a:txBody>
                    <a:bodyPr/>
                    <a:lstStyle/>
                    <a:p>
                      <a:pPr>
                        <a:lnSpc>
                          <a:spcPct val="100000"/>
                        </a:lnSpc>
                      </a:pPr>
                      <a:r>
                        <a:rPr lang="it-IT" sz="1200" b="0" strike="noStrike" spc="-1">
                          <a:solidFill>
                            <a:srgbClr val="000000"/>
                          </a:solidFill>
                          <a:latin typeface="Arial"/>
                        </a:rPr>
                        <a:t>    Sequence Diagram</a:t>
                      </a:r>
                      <a:endParaRPr lang="en-US" sz="1200" b="0" strike="noStrike" spc="-1">
                        <a:latin typeface="Arial"/>
                      </a:endParaRPr>
                    </a:p>
                  </a:txBody>
                  <a:tcPr>
                    <a:lnL w="12240">
                      <a:noFill/>
                    </a:lnL>
                    <a:lnR w="12240">
                      <a:noFill/>
                    </a:lnR>
                    <a:lnT w="12240">
                      <a:noFill/>
                    </a:lnT>
                    <a:lnB w="12240">
                      <a:noFill/>
                    </a:lnB>
                    <a:noFill/>
                  </a:tcPr>
                </a:tc>
                <a:tc>
                  <a:txBody>
                    <a:bodyPr/>
                    <a:lstStyle/>
                    <a:p>
                      <a:pPr>
                        <a:lnSpc>
                          <a:spcPct val="100000"/>
                        </a:lnSpc>
                      </a:pPr>
                      <a:r>
                        <a:rPr lang="it-IT" sz="1200" b="0" strike="noStrike" spc="-1">
                          <a:solidFill>
                            <a:srgbClr val="000000"/>
                          </a:solidFill>
                          <a:latin typeface="Calibri"/>
                        </a:rPr>
                        <a:t>57</a:t>
                      </a:r>
                      <a:endParaRPr lang="en-US" sz="1200" b="0" strike="noStrike" spc="-1">
                        <a:latin typeface="Arial"/>
                      </a:endParaRPr>
                    </a:p>
                  </a:txBody>
                  <a:tcPr>
                    <a:lnL w="12240">
                      <a:noFill/>
                    </a:lnL>
                    <a:lnR w="12240">
                      <a:noFill/>
                    </a:lnR>
                    <a:lnT w="12240">
                      <a:noFill/>
                    </a:lnT>
                    <a:lnB w="12240">
                      <a:noFill/>
                    </a:lnB>
                    <a:noFill/>
                  </a:tcPr>
                </a:tc>
                <a:extLst>
                  <a:ext uri="{0D108BD9-81ED-4DB2-BD59-A6C34878D82A}">
                    <a16:rowId xmlns:a16="http://schemas.microsoft.com/office/drawing/2014/main" val="10011"/>
                  </a:ext>
                </a:extLst>
              </a:tr>
            </a:tbl>
          </a:graphicData>
        </a:graphic>
      </p:graphicFrame>
      <p:sp>
        <p:nvSpPr>
          <p:cNvPr id="89" name="Segnaposto numero diapositiva 2"/>
          <p:cNvSpPr txBox="1"/>
          <p:nvPr/>
        </p:nvSpPr>
        <p:spPr>
          <a:xfrm>
            <a:off x="8610480" y="6356520"/>
            <a:ext cx="2742840" cy="364680"/>
          </a:xfrm>
          <a:prstGeom prst="rect">
            <a:avLst/>
          </a:prstGeom>
          <a:noFill/>
          <a:ln w="0">
            <a:noFill/>
          </a:ln>
        </p:spPr>
        <p:txBody>
          <a:bodyPr anchor="ctr">
            <a:noAutofit/>
          </a:bodyPr>
          <a:lstStyle/>
          <a:p>
            <a:pPr algn="r">
              <a:lnSpc>
                <a:spcPct val="100000"/>
              </a:lnSpc>
            </a:pPr>
            <a:fld id="{21F4E8F9-015A-446F-B789-E574FDF98DD2}" type="slidenum">
              <a:rPr lang="it-IT" sz="1200" b="0" strike="noStrike" spc="-1">
                <a:solidFill>
                  <a:srgbClr val="8B8B8B"/>
                </a:solidFill>
                <a:latin typeface="Calibri"/>
              </a:rPr>
              <a:t>2</a:t>
            </a:fld>
            <a:endParaRPr lang="en-US" sz="1200" b="0" strike="noStrike" spc="-1">
              <a:latin typeface="Times New Roman"/>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Titolo 1"/>
          <p:cNvSpPr txBox="1"/>
          <p:nvPr/>
        </p:nvSpPr>
        <p:spPr>
          <a:xfrm>
            <a:off x="838080" y="365040"/>
            <a:ext cx="10515240" cy="1325160"/>
          </a:xfrm>
          <a:prstGeom prst="rect">
            <a:avLst/>
          </a:prstGeom>
          <a:noFill/>
          <a:ln w="0">
            <a:noFill/>
          </a:ln>
        </p:spPr>
        <p:txBody>
          <a:bodyPr anchor="ctr">
            <a:normAutofit/>
          </a:bodyPr>
          <a:lstStyle/>
          <a:p>
            <a:pPr>
              <a:lnSpc>
                <a:spcPct val="90000"/>
              </a:lnSpc>
            </a:pPr>
            <a:r>
              <a:rPr lang="it-IT" sz="3600" b="1" strike="noStrike" spc="-1">
                <a:solidFill>
                  <a:srgbClr val="000000"/>
                </a:solidFill>
                <a:latin typeface="Arial"/>
              </a:rPr>
              <a:t>Design del Database </a:t>
            </a:r>
            <a:r>
              <a:rPr lang="it-IT" sz="3600" b="0" strike="noStrike" spc="-1">
                <a:solidFill>
                  <a:srgbClr val="000000"/>
                </a:solidFill>
                <a:latin typeface="Arial"/>
              </a:rPr>
              <a:t>– Definizione delle tabelle</a:t>
            </a:r>
            <a:endParaRPr lang="it-IT" sz="3600" b="0" strike="noStrike" spc="-1">
              <a:solidFill>
                <a:srgbClr val="000000"/>
              </a:solidFill>
              <a:latin typeface="Calibri"/>
            </a:endParaRPr>
          </a:p>
        </p:txBody>
      </p:sp>
      <p:sp>
        <p:nvSpPr>
          <p:cNvPr id="139" name="Segnaposto contenuto 2"/>
          <p:cNvSpPr txBox="1"/>
          <p:nvPr/>
        </p:nvSpPr>
        <p:spPr>
          <a:xfrm>
            <a:off x="838080" y="1825560"/>
            <a:ext cx="10515240" cy="4840560"/>
          </a:xfrm>
          <a:prstGeom prst="rect">
            <a:avLst/>
          </a:prstGeom>
          <a:noFill/>
          <a:ln w="0">
            <a:noFill/>
          </a:ln>
        </p:spPr>
        <p:txBody>
          <a:bodyPr>
            <a:normAutofit fontScale="92000" lnSpcReduction="20000"/>
          </a:bodyPr>
          <a:lstStyle/>
          <a:p>
            <a:pPr>
              <a:lnSpc>
                <a:spcPct val="90000"/>
              </a:lnSpc>
              <a:spcBef>
                <a:spcPts val="1001"/>
              </a:spcBef>
              <a:tabLst>
                <a:tab pos="0" algn="l"/>
              </a:tabLst>
            </a:pPr>
            <a:r>
              <a:rPr lang="it-IT" sz="1800" b="0" strike="noStrike" spc="-1">
                <a:solidFill>
                  <a:srgbClr val="000000"/>
                </a:solidFill>
                <a:latin typeface="Arial"/>
                <a:ea typeface="Times New Roman"/>
              </a:rPr>
              <a:t>«Un </a:t>
            </a:r>
            <a:r>
              <a:rPr lang="it-IT" sz="1800" b="1" strike="noStrike" spc="-1">
                <a:solidFill>
                  <a:srgbClr val="FFC000"/>
                </a:solidFill>
                <a:latin typeface="Arial"/>
                <a:ea typeface="Times New Roman"/>
              </a:rPr>
              <a:t>ordine</a:t>
            </a:r>
            <a:r>
              <a:rPr lang="it-IT" sz="1800" b="0" strike="noStrike" spc="-1">
                <a:solidFill>
                  <a:srgbClr val="000000"/>
                </a:solidFill>
                <a:latin typeface="Arial"/>
                <a:ea typeface="Times New Roman"/>
              </a:rPr>
              <a:t> ha un </a:t>
            </a:r>
            <a:r>
              <a:rPr lang="it-IT" sz="1800" b="0" strike="noStrike" spc="-1">
                <a:solidFill>
                  <a:srgbClr val="FF0000"/>
                </a:solidFill>
                <a:latin typeface="Arial"/>
                <a:ea typeface="Times New Roman"/>
              </a:rPr>
              <a:t>codice</a:t>
            </a:r>
            <a:r>
              <a:rPr lang="it-IT" sz="1800" b="0" strike="noStrike" spc="-1">
                <a:solidFill>
                  <a:srgbClr val="000000"/>
                </a:solidFill>
                <a:latin typeface="Arial"/>
                <a:ea typeface="Times New Roman"/>
              </a:rPr>
              <a:t>, il </a:t>
            </a:r>
            <a:r>
              <a:rPr lang="it-IT" sz="1800" b="0" strike="noStrike" spc="-1">
                <a:solidFill>
                  <a:srgbClr val="FF0000"/>
                </a:solidFill>
                <a:latin typeface="Arial"/>
                <a:ea typeface="Times New Roman"/>
              </a:rPr>
              <a:t>nome</a:t>
            </a:r>
            <a:r>
              <a:rPr lang="it-IT" sz="1800" b="0" strike="noStrike" spc="-1">
                <a:solidFill>
                  <a:srgbClr val="000000"/>
                </a:solidFill>
                <a:latin typeface="Arial"/>
                <a:ea typeface="Times New Roman"/>
              </a:rPr>
              <a:t> </a:t>
            </a:r>
            <a:r>
              <a:rPr lang="it-IT" sz="1800" b="0" strike="noStrike" spc="-1">
                <a:solidFill>
                  <a:srgbClr val="FF0000"/>
                </a:solidFill>
                <a:latin typeface="Arial"/>
                <a:ea typeface="Times New Roman"/>
              </a:rPr>
              <a:t>del fornitore</a:t>
            </a:r>
            <a:r>
              <a:rPr lang="it-IT" sz="1800" b="0" strike="noStrike" spc="-1">
                <a:solidFill>
                  <a:srgbClr val="000000"/>
                </a:solidFill>
                <a:latin typeface="Arial"/>
                <a:ea typeface="Times New Roman"/>
              </a:rPr>
              <a:t>, </a:t>
            </a:r>
            <a:r>
              <a:rPr lang="it-IT" sz="1800" b="0" strike="noStrike" spc="-1">
                <a:solidFill>
                  <a:srgbClr val="FF0000"/>
                </a:solidFill>
                <a:latin typeface="Arial"/>
                <a:ea typeface="Times New Roman"/>
              </a:rPr>
              <a:t>l’elenco degli articoli</a:t>
            </a:r>
            <a:r>
              <a:rPr lang="it-IT" sz="1800" b="0" strike="noStrike" spc="-1">
                <a:solidFill>
                  <a:srgbClr val="000000"/>
                </a:solidFill>
                <a:latin typeface="Arial"/>
                <a:ea typeface="Times New Roman"/>
              </a:rPr>
              <a:t>, un </a:t>
            </a:r>
            <a:r>
              <a:rPr lang="it-IT" sz="1800" b="0" strike="noStrike" spc="-1">
                <a:solidFill>
                  <a:srgbClr val="FF0000"/>
                </a:solidFill>
                <a:latin typeface="Arial"/>
                <a:ea typeface="Times New Roman"/>
              </a:rPr>
              <a:t>valore </a:t>
            </a:r>
            <a:r>
              <a:rPr lang="it-IT" sz="1800" b="0" strike="noStrike" spc="-1">
                <a:solidFill>
                  <a:srgbClr val="000000"/>
                </a:solidFill>
                <a:latin typeface="Arial"/>
                <a:ea typeface="Times New Roman"/>
              </a:rPr>
              <a:t>totale composto dalla somma del valore degli articoli e delle spese di spedizione, una </a:t>
            </a:r>
            <a:r>
              <a:rPr lang="it-IT" sz="1800" b="0" strike="noStrike" spc="-1">
                <a:solidFill>
                  <a:srgbClr val="FF0000"/>
                </a:solidFill>
                <a:latin typeface="Arial"/>
                <a:ea typeface="Times New Roman"/>
              </a:rPr>
              <a:t>data</a:t>
            </a:r>
            <a:r>
              <a:rPr lang="it-IT" sz="1800" b="0" strike="noStrike" spc="-1">
                <a:solidFill>
                  <a:srgbClr val="000000"/>
                </a:solidFill>
                <a:latin typeface="Arial"/>
                <a:ea typeface="Times New Roman"/>
              </a:rPr>
              <a:t> di spedizione e </a:t>
            </a:r>
            <a:r>
              <a:rPr lang="it-IT" sz="1800" b="0" strike="noStrike" spc="-1">
                <a:solidFill>
                  <a:srgbClr val="FF0000"/>
                </a:solidFill>
                <a:latin typeface="Arial"/>
                <a:ea typeface="Times New Roman"/>
              </a:rPr>
              <a:t>l’indirizzo</a:t>
            </a:r>
            <a:r>
              <a:rPr lang="it-IT" sz="1800" b="0" strike="noStrike" spc="-1">
                <a:solidFill>
                  <a:srgbClr val="000000"/>
                </a:solidFill>
                <a:latin typeface="Arial"/>
                <a:ea typeface="Times New Roman"/>
              </a:rPr>
              <a:t> di spedizione dell’utente.»</a:t>
            </a:r>
            <a:endParaRPr lang="it-IT" sz="1800" b="0" strike="noStrike" spc="-1">
              <a:solidFill>
                <a:srgbClr val="000000"/>
              </a:solidFill>
              <a:latin typeface="Calibri"/>
            </a:endParaRPr>
          </a:p>
          <a:p>
            <a:pPr>
              <a:lnSpc>
                <a:spcPct val="90000"/>
              </a:lnSpc>
              <a:spcBef>
                <a:spcPts val="1001"/>
              </a:spcBef>
              <a:tabLst>
                <a:tab pos="0" algn="l"/>
              </a:tabLst>
            </a:pPr>
            <a:r>
              <a:rPr lang="it-IT" sz="1800" b="0" strike="noStrike" spc="-1">
                <a:solidFill>
                  <a:srgbClr val="000000"/>
                </a:solidFill>
                <a:latin typeface="Arial"/>
                <a:ea typeface="Times New Roman"/>
              </a:rPr>
              <a:t>Abbiamo deciso di salvare le informazioni necessarie in due tabelle, una contenente i dati dell’ordine e una contenete i dettagli riguardanti il contenuto dell’ordine.</a:t>
            </a:r>
            <a:endParaRPr lang="it-IT" sz="1800" b="0" strike="noStrike" spc="-1">
              <a:solidFill>
                <a:srgbClr val="000000"/>
              </a:solidFill>
              <a:latin typeface="Calibri"/>
            </a:endParaRPr>
          </a:p>
          <a:p>
            <a:pPr>
              <a:lnSpc>
                <a:spcPct val="90000"/>
              </a:lnSpc>
              <a:spcBef>
                <a:spcPts val="1001"/>
              </a:spcBef>
              <a:tabLst>
                <a:tab pos="0" algn="l"/>
              </a:tabLst>
            </a:pPr>
            <a:endParaRPr lang="it-IT" sz="1800" b="0" strike="noStrike" spc="-1">
              <a:solidFill>
                <a:srgbClr val="000000"/>
              </a:solidFill>
              <a:latin typeface="Calibri"/>
            </a:endParaRPr>
          </a:p>
          <a:p>
            <a:pPr>
              <a:lnSpc>
                <a:spcPct val="90000"/>
              </a:lnSpc>
              <a:spcBef>
                <a:spcPts val="1001"/>
              </a:spcBef>
              <a:tabLst>
                <a:tab pos="0" algn="l"/>
              </a:tabLst>
            </a:pPr>
            <a:r>
              <a:rPr lang="en-US" sz="1800" b="0" strike="noStrike" spc="-1">
                <a:solidFill>
                  <a:srgbClr val="000000"/>
                </a:solidFill>
                <a:latin typeface="Arial"/>
                <a:ea typeface="Times New Roman"/>
              </a:rPr>
              <a:t>CREATE TABLE IF NOT EXISTS `</a:t>
            </a:r>
            <a:r>
              <a:rPr lang="en-US" sz="1800" b="1" strike="noStrike" spc="-1">
                <a:solidFill>
                  <a:srgbClr val="FFC000"/>
                </a:solidFill>
                <a:latin typeface="Arial"/>
                <a:ea typeface="Times New Roman"/>
              </a:rPr>
              <a:t>order_info</a:t>
            </a:r>
            <a:r>
              <a:rPr lang="en-US" sz="1800" b="0" strike="noStrike" spc="-1">
                <a:solidFill>
                  <a:srgbClr val="000000"/>
                </a:solidFill>
                <a:latin typeface="Arial"/>
                <a:ea typeface="Times New Roman"/>
              </a:rPr>
              <a:t>` (  </a:t>
            </a:r>
            <a:endParaRPr lang="it-IT" sz="1800" b="0" strike="noStrike" spc="-1">
              <a:solidFill>
                <a:srgbClr val="000000"/>
              </a:solidFill>
              <a:latin typeface="Calibri"/>
            </a:endParaRPr>
          </a:p>
          <a:p>
            <a:pPr>
              <a:lnSpc>
                <a:spcPct val="90000"/>
              </a:lnSpc>
              <a:spcBef>
                <a:spcPts val="1001"/>
              </a:spcBef>
              <a:tabLst>
                <a:tab pos="0" algn="l"/>
              </a:tabLst>
            </a:pPr>
            <a:r>
              <a:rPr lang="en-US" sz="1800" b="0" strike="noStrike" spc="-1">
                <a:solidFill>
                  <a:srgbClr val="000000"/>
                </a:solidFill>
                <a:latin typeface="Arial"/>
                <a:ea typeface="Times New Roman"/>
              </a:rPr>
              <a:t>`id` CHAR(36) NOT NULL,  </a:t>
            </a:r>
            <a:endParaRPr lang="it-IT" sz="1800" b="0" strike="noStrike" spc="-1">
              <a:solidFill>
                <a:srgbClr val="000000"/>
              </a:solidFill>
              <a:latin typeface="Calibri"/>
            </a:endParaRPr>
          </a:p>
          <a:p>
            <a:pPr>
              <a:lnSpc>
                <a:spcPct val="90000"/>
              </a:lnSpc>
              <a:spcBef>
                <a:spcPts val="1001"/>
              </a:spcBef>
              <a:tabLst>
                <a:tab pos="0" algn="l"/>
              </a:tabLst>
            </a:pPr>
            <a:r>
              <a:rPr lang="en-US" sz="1800" b="0" strike="noStrike" spc="-1">
                <a:solidFill>
                  <a:srgbClr val="000000"/>
                </a:solidFill>
                <a:latin typeface="Arial"/>
                <a:ea typeface="Times New Roman"/>
              </a:rPr>
              <a:t>`id_user` INT NOT NULL, </a:t>
            </a:r>
            <a:endParaRPr lang="it-IT" sz="1800" b="0" strike="noStrike" spc="-1">
              <a:solidFill>
                <a:srgbClr val="000000"/>
              </a:solidFill>
              <a:latin typeface="Calibri"/>
            </a:endParaRPr>
          </a:p>
          <a:p>
            <a:pPr>
              <a:lnSpc>
                <a:spcPct val="90000"/>
              </a:lnSpc>
              <a:spcBef>
                <a:spcPts val="1001"/>
              </a:spcBef>
              <a:tabLst>
                <a:tab pos="0" algn="l"/>
              </a:tabLst>
            </a:pPr>
            <a:r>
              <a:rPr lang="en-US" sz="1800" b="0" strike="noStrike" spc="-1">
                <a:solidFill>
                  <a:srgbClr val="000000"/>
                </a:solidFill>
                <a:latin typeface="Arial"/>
                <a:ea typeface="Times New Roman"/>
              </a:rPr>
              <a:t>`id_vendor` INT NOT NULL,  </a:t>
            </a:r>
            <a:endParaRPr lang="it-IT" sz="1800" b="0" strike="noStrike" spc="-1">
              <a:solidFill>
                <a:srgbClr val="000000"/>
              </a:solidFill>
              <a:latin typeface="Calibri"/>
            </a:endParaRPr>
          </a:p>
          <a:p>
            <a:pPr>
              <a:lnSpc>
                <a:spcPct val="90000"/>
              </a:lnSpc>
              <a:spcBef>
                <a:spcPts val="1001"/>
              </a:spcBef>
              <a:tabLst>
                <a:tab pos="0" algn="l"/>
              </a:tabLst>
            </a:pPr>
            <a:r>
              <a:rPr lang="en-US" sz="1800" b="0" strike="noStrike" spc="-1">
                <a:solidFill>
                  <a:srgbClr val="000000"/>
                </a:solidFill>
                <a:latin typeface="Arial"/>
                <a:ea typeface="Times New Roman"/>
              </a:rPr>
              <a:t>`date` TIMESTAMP NOT NULL,  </a:t>
            </a:r>
            <a:endParaRPr lang="it-IT" sz="1800" b="0" strike="noStrike" spc="-1">
              <a:solidFill>
                <a:srgbClr val="000000"/>
              </a:solidFill>
              <a:latin typeface="Calibri"/>
            </a:endParaRPr>
          </a:p>
          <a:p>
            <a:pPr>
              <a:lnSpc>
                <a:spcPct val="90000"/>
              </a:lnSpc>
              <a:spcBef>
                <a:spcPts val="1001"/>
              </a:spcBef>
              <a:tabLst>
                <a:tab pos="0" algn="l"/>
              </a:tabLst>
            </a:pPr>
            <a:r>
              <a:rPr lang="en-US" sz="1800" b="0" strike="noStrike" spc="-1">
                <a:solidFill>
                  <a:srgbClr val="000000"/>
                </a:solidFill>
                <a:latin typeface="Arial"/>
                <a:ea typeface="Times New Roman"/>
              </a:rPr>
              <a:t>`shipping_cost` FLOAT NOT NULL,  </a:t>
            </a:r>
            <a:endParaRPr lang="it-IT" sz="1800" b="0" strike="noStrike" spc="-1">
              <a:solidFill>
                <a:srgbClr val="000000"/>
              </a:solidFill>
              <a:latin typeface="Calibri"/>
            </a:endParaRPr>
          </a:p>
          <a:p>
            <a:pPr>
              <a:lnSpc>
                <a:spcPct val="90000"/>
              </a:lnSpc>
              <a:spcBef>
                <a:spcPts val="1001"/>
              </a:spcBef>
              <a:tabLst>
                <a:tab pos="0" algn="l"/>
              </a:tabLst>
            </a:pPr>
            <a:r>
              <a:rPr lang="en-US" sz="1800" b="0" strike="noStrike" spc="-1">
                <a:solidFill>
                  <a:srgbClr val="000000"/>
                </a:solidFill>
                <a:latin typeface="Arial"/>
                <a:ea typeface="Times New Roman"/>
              </a:rPr>
              <a:t>PRIMARY KEY (`id`),  </a:t>
            </a:r>
            <a:endParaRPr lang="it-IT" sz="1800" b="0" strike="noStrike" spc="-1">
              <a:solidFill>
                <a:srgbClr val="000000"/>
              </a:solidFill>
              <a:latin typeface="Calibri"/>
            </a:endParaRPr>
          </a:p>
          <a:p>
            <a:pPr>
              <a:lnSpc>
                <a:spcPct val="90000"/>
              </a:lnSpc>
              <a:spcBef>
                <a:spcPts val="1001"/>
              </a:spcBef>
              <a:tabLst>
                <a:tab pos="0" algn="l"/>
              </a:tabLst>
            </a:pPr>
            <a:r>
              <a:rPr lang="en-US" sz="1800" b="0" strike="noStrike" spc="-1">
                <a:solidFill>
                  <a:srgbClr val="000000"/>
                </a:solidFill>
                <a:latin typeface="Arial"/>
                <a:ea typeface="Times New Roman"/>
              </a:rPr>
              <a:t>CONSTRAINT `order_info_id_user`    FOREIGN KEY (`id_user`)    REFERENCES `user` (`id`)    ON UPDATE CASCADE,  </a:t>
            </a:r>
            <a:endParaRPr lang="it-IT" sz="1800" b="0" strike="noStrike" spc="-1">
              <a:solidFill>
                <a:srgbClr val="000000"/>
              </a:solidFill>
              <a:latin typeface="Calibri"/>
            </a:endParaRPr>
          </a:p>
          <a:p>
            <a:pPr>
              <a:lnSpc>
                <a:spcPct val="90000"/>
              </a:lnSpc>
              <a:spcBef>
                <a:spcPts val="1001"/>
              </a:spcBef>
              <a:tabLst>
                <a:tab pos="0" algn="l"/>
              </a:tabLst>
            </a:pPr>
            <a:r>
              <a:rPr lang="en-US" sz="1800" b="0" strike="noStrike" spc="-1">
                <a:solidFill>
                  <a:srgbClr val="000000"/>
                </a:solidFill>
                <a:latin typeface="Arial"/>
                <a:ea typeface="Times New Roman"/>
              </a:rPr>
              <a:t>CONSTRAINT `order_info_id_vendor`    FOREIGN KEY (`id_vendor`)    REFERENCES `vendor` (`id`)    ON UPDATE CASCADE)</a:t>
            </a:r>
            <a:endParaRPr lang="it-IT" sz="1800" b="0" strike="noStrike" spc="-1">
              <a:solidFill>
                <a:srgbClr val="000000"/>
              </a:solidFill>
              <a:latin typeface="Calibri"/>
            </a:endParaRPr>
          </a:p>
        </p:txBody>
      </p:sp>
      <p:sp>
        <p:nvSpPr>
          <p:cNvPr id="140" name="Segnaposto numero diapositiva 3"/>
          <p:cNvSpPr txBox="1"/>
          <p:nvPr/>
        </p:nvSpPr>
        <p:spPr>
          <a:xfrm>
            <a:off x="8610480" y="6356520"/>
            <a:ext cx="2742840" cy="364680"/>
          </a:xfrm>
          <a:prstGeom prst="rect">
            <a:avLst/>
          </a:prstGeom>
          <a:noFill/>
          <a:ln w="0">
            <a:noFill/>
          </a:ln>
        </p:spPr>
        <p:txBody>
          <a:bodyPr anchor="ctr">
            <a:noAutofit/>
          </a:bodyPr>
          <a:lstStyle/>
          <a:p>
            <a:pPr algn="r">
              <a:lnSpc>
                <a:spcPct val="100000"/>
              </a:lnSpc>
            </a:pPr>
            <a:fld id="{5B7BF86C-433F-4A5C-A8C7-B03CA622830E}" type="slidenum">
              <a:rPr lang="it-IT" sz="1200" b="0" strike="noStrike" spc="-1">
                <a:solidFill>
                  <a:srgbClr val="8B8B8B"/>
                </a:solidFill>
                <a:latin typeface="Calibri"/>
              </a:rPr>
              <a:t>20</a:t>
            </a:fld>
            <a:endParaRPr lang="en-US" sz="1200" b="0" strike="noStrike" spc="-1">
              <a:latin typeface="Times New Roman"/>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Titolo 1"/>
          <p:cNvSpPr txBox="1"/>
          <p:nvPr/>
        </p:nvSpPr>
        <p:spPr>
          <a:xfrm>
            <a:off x="838080" y="365040"/>
            <a:ext cx="10515240" cy="1325160"/>
          </a:xfrm>
          <a:prstGeom prst="rect">
            <a:avLst/>
          </a:prstGeom>
          <a:noFill/>
          <a:ln w="0">
            <a:noFill/>
          </a:ln>
        </p:spPr>
        <p:txBody>
          <a:bodyPr anchor="ctr">
            <a:normAutofit/>
          </a:bodyPr>
          <a:lstStyle/>
          <a:p>
            <a:pPr>
              <a:lnSpc>
                <a:spcPct val="90000"/>
              </a:lnSpc>
            </a:pPr>
            <a:r>
              <a:rPr lang="it-IT" sz="3600" b="1" strike="noStrike" spc="-1">
                <a:solidFill>
                  <a:srgbClr val="000000"/>
                </a:solidFill>
                <a:latin typeface="Arial"/>
              </a:rPr>
              <a:t>Design del Database </a:t>
            </a:r>
            <a:r>
              <a:rPr lang="it-IT" sz="3600" b="0" strike="noStrike" spc="-1">
                <a:solidFill>
                  <a:srgbClr val="000000"/>
                </a:solidFill>
                <a:latin typeface="Arial"/>
              </a:rPr>
              <a:t>– Definizione delle tabelle</a:t>
            </a:r>
            <a:endParaRPr lang="it-IT" sz="3600" b="0" strike="noStrike" spc="-1">
              <a:solidFill>
                <a:srgbClr val="000000"/>
              </a:solidFill>
              <a:latin typeface="Calibri"/>
            </a:endParaRPr>
          </a:p>
        </p:txBody>
      </p:sp>
      <p:sp>
        <p:nvSpPr>
          <p:cNvPr id="142" name="Segnaposto contenuto 2"/>
          <p:cNvSpPr txBox="1"/>
          <p:nvPr/>
        </p:nvSpPr>
        <p:spPr>
          <a:xfrm>
            <a:off x="838080" y="1825560"/>
            <a:ext cx="10515240" cy="4350960"/>
          </a:xfrm>
          <a:prstGeom prst="rect">
            <a:avLst/>
          </a:prstGeom>
          <a:noFill/>
          <a:ln w="0">
            <a:noFill/>
          </a:ln>
        </p:spPr>
        <p:txBody>
          <a:bodyPr>
            <a:normAutofit fontScale="88000" lnSpcReduction="10000"/>
          </a:bodyPr>
          <a:lstStyle/>
          <a:p>
            <a:pPr>
              <a:lnSpc>
                <a:spcPct val="90000"/>
              </a:lnSpc>
              <a:spcBef>
                <a:spcPts val="1001"/>
              </a:spcBef>
              <a:tabLst>
                <a:tab pos="0" algn="l"/>
              </a:tabLst>
            </a:pPr>
            <a:r>
              <a:rPr lang="it-IT" sz="1800" b="0" strike="noStrike" spc="-1">
                <a:solidFill>
                  <a:srgbClr val="000000"/>
                </a:solidFill>
                <a:latin typeface="Arial"/>
                <a:ea typeface="Times New Roman"/>
              </a:rPr>
              <a:t>«Un </a:t>
            </a:r>
            <a:r>
              <a:rPr lang="it-IT" sz="1800" b="1" strike="noStrike" spc="-1">
                <a:solidFill>
                  <a:srgbClr val="FFC000"/>
                </a:solidFill>
                <a:latin typeface="Arial"/>
                <a:ea typeface="Times New Roman"/>
              </a:rPr>
              <a:t>ordine</a:t>
            </a:r>
            <a:r>
              <a:rPr lang="it-IT" sz="1800" b="0" strike="noStrike" spc="-1">
                <a:solidFill>
                  <a:srgbClr val="000000"/>
                </a:solidFill>
                <a:latin typeface="Arial"/>
                <a:ea typeface="Times New Roman"/>
              </a:rPr>
              <a:t> ha un </a:t>
            </a:r>
            <a:r>
              <a:rPr lang="it-IT" sz="1800" b="0" strike="noStrike" spc="-1">
                <a:solidFill>
                  <a:srgbClr val="FF0000"/>
                </a:solidFill>
                <a:latin typeface="Arial"/>
                <a:ea typeface="Times New Roman"/>
              </a:rPr>
              <a:t>codice</a:t>
            </a:r>
            <a:r>
              <a:rPr lang="it-IT" sz="1800" b="0" strike="noStrike" spc="-1">
                <a:solidFill>
                  <a:srgbClr val="000000"/>
                </a:solidFill>
                <a:latin typeface="Arial"/>
                <a:ea typeface="Times New Roman"/>
              </a:rPr>
              <a:t>, il </a:t>
            </a:r>
            <a:r>
              <a:rPr lang="it-IT" sz="1800" b="0" strike="noStrike" spc="-1">
                <a:solidFill>
                  <a:srgbClr val="FF0000"/>
                </a:solidFill>
                <a:latin typeface="Arial"/>
                <a:ea typeface="Times New Roman"/>
              </a:rPr>
              <a:t>nome</a:t>
            </a:r>
            <a:r>
              <a:rPr lang="it-IT" sz="1800" b="0" strike="noStrike" spc="-1">
                <a:solidFill>
                  <a:srgbClr val="000000"/>
                </a:solidFill>
                <a:latin typeface="Arial"/>
                <a:ea typeface="Times New Roman"/>
              </a:rPr>
              <a:t> </a:t>
            </a:r>
            <a:r>
              <a:rPr lang="it-IT" sz="1800" b="0" strike="noStrike" spc="-1">
                <a:solidFill>
                  <a:srgbClr val="FF0000"/>
                </a:solidFill>
                <a:latin typeface="Arial"/>
                <a:ea typeface="Times New Roman"/>
              </a:rPr>
              <a:t>del fornitore</a:t>
            </a:r>
            <a:r>
              <a:rPr lang="it-IT" sz="1800" b="0" strike="noStrike" spc="-1">
                <a:solidFill>
                  <a:srgbClr val="000000"/>
                </a:solidFill>
                <a:latin typeface="Arial"/>
                <a:ea typeface="Times New Roman"/>
              </a:rPr>
              <a:t>, </a:t>
            </a:r>
            <a:r>
              <a:rPr lang="it-IT" sz="1800" b="0" strike="noStrike" spc="-1">
                <a:solidFill>
                  <a:srgbClr val="FF0000"/>
                </a:solidFill>
                <a:latin typeface="Arial"/>
                <a:ea typeface="Times New Roman"/>
              </a:rPr>
              <a:t>l’elenco degli articoli</a:t>
            </a:r>
            <a:r>
              <a:rPr lang="it-IT" sz="1800" b="0" strike="noStrike" spc="-1">
                <a:solidFill>
                  <a:srgbClr val="000000"/>
                </a:solidFill>
                <a:latin typeface="Arial"/>
                <a:ea typeface="Times New Roman"/>
              </a:rPr>
              <a:t>, un </a:t>
            </a:r>
            <a:r>
              <a:rPr lang="it-IT" sz="1800" b="0" strike="noStrike" spc="-1">
                <a:solidFill>
                  <a:srgbClr val="FF0000"/>
                </a:solidFill>
                <a:latin typeface="Arial"/>
                <a:ea typeface="Times New Roman"/>
              </a:rPr>
              <a:t>valore </a:t>
            </a:r>
            <a:r>
              <a:rPr lang="it-IT" sz="1800" b="0" strike="noStrike" spc="-1">
                <a:solidFill>
                  <a:srgbClr val="000000"/>
                </a:solidFill>
                <a:latin typeface="Arial"/>
                <a:ea typeface="Times New Roman"/>
              </a:rPr>
              <a:t>totale composto dalla somma del valore degli articoli e delle spese di spedizione, una </a:t>
            </a:r>
            <a:r>
              <a:rPr lang="it-IT" sz="1800" b="0" strike="noStrike" spc="-1">
                <a:solidFill>
                  <a:srgbClr val="FF0000"/>
                </a:solidFill>
                <a:latin typeface="Arial"/>
                <a:ea typeface="Times New Roman"/>
              </a:rPr>
              <a:t>data</a:t>
            </a:r>
            <a:r>
              <a:rPr lang="it-IT" sz="1800" b="0" strike="noStrike" spc="-1">
                <a:solidFill>
                  <a:srgbClr val="000000"/>
                </a:solidFill>
                <a:latin typeface="Arial"/>
                <a:ea typeface="Times New Roman"/>
              </a:rPr>
              <a:t> di spedizione e </a:t>
            </a:r>
            <a:r>
              <a:rPr lang="it-IT" sz="1800" b="0" strike="noStrike" spc="-1">
                <a:solidFill>
                  <a:srgbClr val="FF0000"/>
                </a:solidFill>
                <a:latin typeface="Arial"/>
                <a:ea typeface="Times New Roman"/>
              </a:rPr>
              <a:t>l’indirizzo</a:t>
            </a:r>
            <a:r>
              <a:rPr lang="it-IT" sz="1800" b="0" strike="noStrike" spc="-1">
                <a:solidFill>
                  <a:srgbClr val="000000"/>
                </a:solidFill>
                <a:latin typeface="Arial"/>
                <a:ea typeface="Times New Roman"/>
              </a:rPr>
              <a:t> di spedizione dell’utente.»</a:t>
            </a:r>
            <a:endParaRPr lang="it-IT" sz="1800" b="0" strike="noStrike" spc="-1">
              <a:solidFill>
                <a:srgbClr val="000000"/>
              </a:solidFill>
              <a:latin typeface="Calibri"/>
            </a:endParaRPr>
          </a:p>
          <a:p>
            <a:pPr>
              <a:lnSpc>
                <a:spcPct val="90000"/>
              </a:lnSpc>
              <a:spcBef>
                <a:spcPts val="1001"/>
              </a:spcBef>
              <a:tabLst>
                <a:tab pos="0" algn="l"/>
              </a:tabLst>
            </a:pPr>
            <a:r>
              <a:rPr lang="it-IT" sz="1800" b="0" strike="noStrike" spc="-1">
                <a:solidFill>
                  <a:srgbClr val="000000"/>
                </a:solidFill>
                <a:latin typeface="Arial"/>
                <a:ea typeface="Times New Roman"/>
              </a:rPr>
              <a:t>Si è deciso di salvare le informazioni necessarie in due tabelle, una contenente i dati dell’ordine e una contenete i dettagli riguardanti il contenuto dell’ordine.</a:t>
            </a:r>
            <a:endParaRPr lang="it-IT" sz="1800" b="0" strike="noStrike" spc="-1">
              <a:solidFill>
                <a:srgbClr val="000000"/>
              </a:solidFill>
              <a:latin typeface="Calibri"/>
            </a:endParaRPr>
          </a:p>
          <a:p>
            <a:pPr>
              <a:lnSpc>
                <a:spcPct val="90000"/>
              </a:lnSpc>
              <a:spcBef>
                <a:spcPts val="1001"/>
              </a:spcBef>
              <a:tabLst>
                <a:tab pos="0" algn="l"/>
              </a:tabLst>
            </a:pPr>
            <a:endParaRPr lang="it-IT" sz="1800" b="0" strike="noStrike" spc="-1">
              <a:solidFill>
                <a:srgbClr val="000000"/>
              </a:solidFill>
              <a:latin typeface="Calibri"/>
            </a:endParaRPr>
          </a:p>
          <a:p>
            <a:pPr>
              <a:lnSpc>
                <a:spcPct val="90000"/>
              </a:lnSpc>
              <a:spcBef>
                <a:spcPts val="1001"/>
              </a:spcBef>
              <a:tabLst>
                <a:tab pos="0" algn="l"/>
              </a:tabLst>
            </a:pPr>
            <a:r>
              <a:rPr lang="en-US" sz="1800" b="0" strike="noStrike" spc="-1">
                <a:solidFill>
                  <a:srgbClr val="000000"/>
                </a:solidFill>
                <a:latin typeface="Arial"/>
                <a:ea typeface="Times New Roman"/>
              </a:rPr>
              <a:t>CREATE TABLE IF NOT EXISTS `</a:t>
            </a:r>
            <a:r>
              <a:rPr lang="en-US" sz="1800" b="1" strike="noStrike" spc="-1">
                <a:solidFill>
                  <a:srgbClr val="FFC000"/>
                </a:solidFill>
                <a:latin typeface="Arial"/>
                <a:ea typeface="Times New Roman"/>
              </a:rPr>
              <a:t>ordered_item</a:t>
            </a:r>
            <a:r>
              <a:rPr lang="en-US" sz="1800" b="0" strike="noStrike" spc="-1">
                <a:solidFill>
                  <a:srgbClr val="000000"/>
                </a:solidFill>
                <a:latin typeface="Arial"/>
                <a:ea typeface="Times New Roman"/>
              </a:rPr>
              <a:t>` (  </a:t>
            </a:r>
            <a:endParaRPr lang="it-IT" sz="1800" b="0" strike="noStrike" spc="-1">
              <a:solidFill>
                <a:srgbClr val="000000"/>
              </a:solidFill>
              <a:latin typeface="Calibri"/>
            </a:endParaRPr>
          </a:p>
          <a:p>
            <a:pPr>
              <a:lnSpc>
                <a:spcPct val="90000"/>
              </a:lnSpc>
              <a:spcBef>
                <a:spcPts val="1001"/>
              </a:spcBef>
              <a:tabLst>
                <a:tab pos="0" algn="l"/>
              </a:tabLst>
            </a:pPr>
            <a:r>
              <a:rPr lang="en-US" sz="1800" b="0" strike="noStrike" spc="-1">
                <a:solidFill>
                  <a:srgbClr val="000000"/>
                </a:solidFill>
                <a:latin typeface="Arial"/>
                <a:ea typeface="Times New Roman"/>
              </a:rPr>
              <a:t>`id_order` CHAR(36) NOT NULL,  </a:t>
            </a:r>
            <a:endParaRPr lang="it-IT" sz="1800" b="0" strike="noStrike" spc="-1">
              <a:solidFill>
                <a:srgbClr val="000000"/>
              </a:solidFill>
              <a:latin typeface="Calibri"/>
            </a:endParaRPr>
          </a:p>
          <a:p>
            <a:pPr>
              <a:lnSpc>
                <a:spcPct val="90000"/>
              </a:lnSpc>
              <a:spcBef>
                <a:spcPts val="1001"/>
              </a:spcBef>
              <a:tabLst>
                <a:tab pos="0" algn="l"/>
              </a:tabLst>
            </a:pPr>
            <a:r>
              <a:rPr lang="en-US" sz="1800" b="0" strike="noStrike" spc="-1">
                <a:solidFill>
                  <a:srgbClr val="000000"/>
                </a:solidFill>
                <a:latin typeface="Arial"/>
                <a:ea typeface="Times New Roman"/>
              </a:rPr>
              <a:t>`id_item` INT NOT NULL,  </a:t>
            </a:r>
            <a:endParaRPr lang="it-IT" sz="1800" b="0" strike="noStrike" spc="-1">
              <a:solidFill>
                <a:srgbClr val="000000"/>
              </a:solidFill>
              <a:latin typeface="Calibri"/>
            </a:endParaRPr>
          </a:p>
          <a:p>
            <a:pPr>
              <a:lnSpc>
                <a:spcPct val="90000"/>
              </a:lnSpc>
              <a:spcBef>
                <a:spcPts val="1001"/>
              </a:spcBef>
              <a:tabLst>
                <a:tab pos="0" algn="l"/>
              </a:tabLst>
            </a:pPr>
            <a:r>
              <a:rPr lang="en-US" sz="1800" b="0" strike="noStrike" spc="-1">
                <a:solidFill>
                  <a:srgbClr val="000000"/>
                </a:solidFill>
                <a:latin typeface="Arial"/>
                <a:ea typeface="Times New Roman"/>
              </a:rPr>
              <a:t>`quantity` INT NOT NULL,  </a:t>
            </a:r>
            <a:endParaRPr lang="it-IT" sz="1800" b="0" strike="noStrike" spc="-1">
              <a:solidFill>
                <a:srgbClr val="000000"/>
              </a:solidFill>
              <a:latin typeface="Calibri"/>
            </a:endParaRPr>
          </a:p>
          <a:p>
            <a:pPr>
              <a:lnSpc>
                <a:spcPct val="90000"/>
              </a:lnSpc>
              <a:spcBef>
                <a:spcPts val="1001"/>
              </a:spcBef>
              <a:tabLst>
                <a:tab pos="0" algn="l"/>
              </a:tabLst>
            </a:pPr>
            <a:r>
              <a:rPr lang="en-US" sz="1800" b="0" strike="noStrike" spc="-1">
                <a:solidFill>
                  <a:srgbClr val="000000"/>
                </a:solidFill>
                <a:latin typeface="Arial"/>
                <a:ea typeface="Times New Roman"/>
              </a:rPr>
              <a:t>`cost` FLOAT NOT NULL,  </a:t>
            </a:r>
            <a:endParaRPr lang="it-IT" sz="1800" b="0" strike="noStrike" spc="-1">
              <a:solidFill>
                <a:srgbClr val="000000"/>
              </a:solidFill>
              <a:latin typeface="Calibri"/>
            </a:endParaRPr>
          </a:p>
          <a:p>
            <a:pPr>
              <a:lnSpc>
                <a:spcPct val="90000"/>
              </a:lnSpc>
              <a:spcBef>
                <a:spcPts val="1001"/>
              </a:spcBef>
              <a:tabLst>
                <a:tab pos="0" algn="l"/>
              </a:tabLst>
            </a:pPr>
            <a:r>
              <a:rPr lang="en-US" sz="1800" b="0" strike="noStrike" spc="-1">
                <a:solidFill>
                  <a:srgbClr val="000000"/>
                </a:solidFill>
                <a:latin typeface="Arial"/>
                <a:ea typeface="Times New Roman"/>
              </a:rPr>
              <a:t>PRIMARY KEY (`id_order`,`id_item`),  </a:t>
            </a:r>
            <a:endParaRPr lang="it-IT" sz="1800" b="0" strike="noStrike" spc="-1">
              <a:solidFill>
                <a:srgbClr val="000000"/>
              </a:solidFill>
              <a:latin typeface="Calibri"/>
            </a:endParaRPr>
          </a:p>
          <a:p>
            <a:pPr>
              <a:lnSpc>
                <a:spcPct val="90000"/>
              </a:lnSpc>
              <a:spcBef>
                <a:spcPts val="1001"/>
              </a:spcBef>
              <a:tabLst>
                <a:tab pos="0" algn="l"/>
              </a:tabLst>
            </a:pPr>
            <a:r>
              <a:rPr lang="en-US" sz="1800" b="0" strike="noStrike" spc="-1">
                <a:solidFill>
                  <a:srgbClr val="000000"/>
                </a:solidFill>
                <a:latin typeface="Arial"/>
                <a:ea typeface="Times New Roman"/>
              </a:rPr>
              <a:t>CONSTRAINT `ordered_item_id_order`    FOREIGN KEY (`id_order`)    REFERENCES `order_info` (`id`)    ON UPDATE CASCADE,  </a:t>
            </a:r>
            <a:endParaRPr lang="it-IT" sz="1800" b="0" strike="noStrike" spc="-1">
              <a:solidFill>
                <a:srgbClr val="000000"/>
              </a:solidFill>
              <a:latin typeface="Calibri"/>
            </a:endParaRPr>
          </a:p>
          <a:p>
            <a:pPr>
              <a:lnSpc>
                <a:spcPct val="90000"/>
              </a:lnSpc>
              <a:spcBef>
                <a:spcPts val="1001"/>
              </a:spcBef>
              <a:tabLst>
                <a:tab pos="0" algn="l"/>
              </a:tabLst>
            </a:pPr>
            <a:r>
              <a:rPr lang="en-US" sz="1800" b="0" strike="noStrike" spc="-1">
                <a:solidFill>
                  <a:srgbClr val="000000"/>
                </a:solidFill>
                <a:latin typeface="Arial"/>
                <a:ea typeface="Times New Roman"/>
              </a:rPr>
              <a:t>CONSTRAINT `ordered_item_id_item`    FOREIGN KEY (`id_item`)    REFERENCES `item` (`id`)    ON UPDATE CASCADE)</a:t>
            </a:r>
            <a:endParaRPr lang="it-IT" sz="1800" b="0" strike="noStrike" spc="-1">
              <a:solidFill>
                <a:srgbClr val="000000"/>
              </a:solidFill>
              <a:latin typeface="Calibri"/>
            </a:endParaRPr>
          </a:p>
        </p:txBody>
      </p:sp>
      <p:sp>
        <p:nvSpPr>
          <p:cNvPr id="143" name="Segnaposto numero diapositiva 3"/>
          <p:cNvSpPr txBox="1"/>
          <p:nvPr/>
        </p:nvSpPr>
        <p:spPr>
          <a:xfrm>
            <a:off x="8610480" y="6356520"/>
            <a:ext cx="2742840" cy="364680"/>
          </a:xfrm>
          <a:prstGeom prst="rect">
            <a:avLst/>
          </a:prstGeom>
          <a:noFill/>
          <a:ln w="0">
            <a:noFill/>
          </a:ln>
        </p:spPr>
        <p:txBody>
          <a:bodyPr anchor="ctr">
            <a:noAutofit/>
          </a:bodyPr>
          <a:lstStyle/>
          <a:p>
            <a:pPr algn="r">
              <a:lnSpc>
                <a:spcPct val="100000"/>
              </a:lnSpc>
            </a:pPr>
            <a:fld id="{CC9C79E3-C480-4D3C-BBDE-1B4069229DD1}" type="slidenum">
              <a:rPr lang="it-IT" sz="1200" b="0" strike="noStrike" spc="-1">
                <a:solidFill>
                  <a:srgbClr val="8B8B8B"/>
                </a:solidFill>
                <a:latin typeface="Calibri"/>
              </a:rPr>
              <a:t>21</a:t>
            </a:fld>
            <a:endParaRPr lang="en-US" sz="1200" b="0" strike="noStrike" spc="-1">
              <a:latin typeface="Times New Roman"/>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Titolo 1"/>
          <p:cNvSpPr txBox="1"/>
          <p:nvPr/>
        </p:nvSpPr>
        <p:spPr>
          <a:xfrm>
            <a:off x="838080" y="365040"/>
            <a:ext cx="10515240" cy="1325160"/>
          </a:xfrm>
          <a:prstGeom prst="rect">
            <a:avLst/>
          </a:prstGeom>
          <a:noFill/>
          <a:ln w="0">
            <a:noFill/>
          </a:ln>
        </p:spPr>
        <p:txBody>
          <a:bodyPr anchor="ctr">
            <a:normAutofit/>
          </a:bodyPr>
          <a:lstStyle/>
          <a:p>
            <a:pPr>
              <a:lnSpc>
                <a:spcPct val="90000"/>
              </a:lnSpc>
            </a:pPr>
            <a:r>
              <a:rPr lang="it-IT" sz="3600" b="1" strike="noStrike" spc="-1">
                <a:solidFill>
                  <a:srgbClr val="000000"/>
                </a:solidFill>
                <a:latin typeface="Arial"/>
              </a:rPr>
              <a:t>Componenti </a:t>
            </a:r>
            <a:r>
              <a:rPr lang="it-IT" sz="3600" b="0" strike="noStrike" spc="-1">
                <a:solidFill>
                  <a:srgbClr val="000000"/>
                </a:solidFill>
                <a:latin typeface="Arial"/>
              </a:rPr>
              <a:t>– Packages</a:t>
            </a:r>
            <a:endParaRPr lang="it-IT" sz="3600" b="0" strike="noStrike" spc="-1">
              <a:solidFill>
                <a:srgbClr val="000000"/>
              </a:solidFill>
              <a:latin typeface="Calibri"/>
            </a:endParaRPr>
          </a:p>
        </p:txBody>
      </p:sp>
      <p:sp>
        <p:nvSpPr>
          <p:cNvPr id="145" name="Segnaposto contenuto 2"/>
          <p:cNvSpPr txBox="1"/>
          <p:nvPr/>
        </p:nvSpPr>
        <p:spPr>
          <a:xfrm>
            <a:off x="838080" y="1825560"/>
            <a:ext cx="10515240" cy="4350960"/>
          </a:xfrm>
          <a:prstGeom prst="rect">
            <a:avLst/>
          </a:prstGeom>
          <a:noFill/>
          <a:ln w="0">
            <a:noFill/>
          </a:ln>
        </p:spPr>
        <p:txBody>
          <a:bodyPr>
            <a:normAutofit/>
          </a:bodyPr>
          <a:lstStyle/>
          <a:p>
            <a:pPr marL="228600" indent="-228240">
              <a:lnSpc>
                <a:spcPct val="90000"/>
              </a:lnSpc>
              <a:spcBef>
                <a:spcPts val="1001"/>
              </a:spcBef>
              <a:buClr>
                <a:srgbClr val="000000"/>
              </a:buClr>
              <a:buFont typeface="Arial"/>
              <a:buChar char="•"/>
            </a:pPr>
            <a:r>
              <a:rPr lang="en-US" sz="2800" b="0" strike="noStrike" spc="-1">
                <a:solidFill>
                  <a:srgbClr val="000000"/>
                </a:solidFill>
                <a:latin typeface="Arial"/>
              </a:rPr>
              <a:t>Beans</a:t>
            </a:r>
            <a:endParaRPr lang="it-IT" sz="2800" b="0" strike="noStrike" spc="-1">
              <a:solidFill>
                <a:srgbClr val="000000"/>
              </a:solidFill>
              <a:latin typeface="Calibri"/>
            </a:endParaRPr>
          </a:p>
          <a:p>
            <a:pPr marL="228600" indent="-228240">
              <a:lnSpc>
                <a:spcPct val="90000"/>
              </a:lnSpc>
              <a:spcBef>
                <a:spcPts val="1001"/>
              </a:spcBef>
              <a:buClr>
                <a:srgbClr val="000000"/>
              </a:buClr>
              <a:buFont typeface="Arial"/>
              <a:buChar char="•"/>
            </a:pPr>
            <a:r>
              <a:rPr lang="en-US" sz="2800" b="0" strike="noStrike" spc="-1">
                <a:solidFill>
                  <a:srgbClr val="000000"/>
                </a:solidFill>
                <a:latin typeface="Arial"/>
              </a:rPr>
              <a:t>DAO</a:t>
            </a:r>
            <a:endParaRPr lang="it-IT" sz="2800" b="0" strike="noStrike" spc="-1">
              <a:solidFill>
                <a:srgbClr val="000000"/>
              </a:solidFill>
              <a:latin typeface="Calibri"/>
            </a:endParaRPr>
          </a:p>
          <a:p>
            <a:pPr marL="228600" indent="-228240">
              <a:lnSpc>
                <a:spcPct val="90000"/>
              </a:lnSpc>
              <a:spcBef>
                <a:spcPts val="1001"/>
              </a:spcBef>
              <a:buClr>
                <a:srgbClr val="000000"/>
              </a:buClr>
              <a:buFont typeface="Arial"/>
              <a:buChar char="•"/>
            </a:pPr>
            <a:r>
              <a:rPr lang="en-US" sz="2800" b="0" strike="noStrike" spc="-1">
                <a:solidFill>
                  <a:srgbClr val="000000"/>
                </a:solidFill>
                <a:latin typeface="Arial"/>
              </a:rPr>
              <a:t>Controllers</a:t>
            </a:r>
            <a:endParaRPr lang="it-IT" sz="2800" b="0" strike="noStrike" spc="-1">
              <a:solidFill>
                <a:srgbClr val="000000"/>
              </a:solidFill>
              <a:latin typeface="Calibri"/>
            </a:endParaRPr>
          </a:p>
          <a:p>
            <a:pPr marL="228600" indent="-228240">
              <a:lnSpc>
                <a:spcPct val="90000"/>
              </a:lnSpc>
              <a:spcBef>
                <a:spcPts val="1001"/>
              </a:spcBef>
              <a:buClr>
                <a:srgbClr val="000000"/>
              </a:buClr>
              <a:buFont typeface="Arial"/>
              <a:buChar char="•"/>
            </a:pPr>
            <a:r>
              <a:rPr lang="en-US" sz="2800" b="0" strike="noStrike" spc="-1">
                <a:solidFill>
                  <a:srgbClr val="000000"/>
                </a:solidFill>
                <a:latin typeface="Arial"/>
              </a:rPr>
              <a:t>Exceptions</a:t>
            </a:r>
            <a:endParaRPr lang="it-IT" sz="2800" b="0" strike="noStrike" spc="-1">
              <a:solidFill>
                <a:srgbClr val="000000"/>
              </a:solidFill>
              <a:latin typeface="Calibri"/>
            </a:endParaRPr>
          </a:p>
          <a:p>
            <a:pPr marL="228600" indent="-228240">
              <a:lnSpc>
                <a:spcPct val="90000"/>
              </a:lnSpc>
              <a:spcBef>
                <a:spcPts val="1001"/>
              </a:spcBef>
              <a:buClr>
                <a:srgbClr val="000000"/>
              </a:buClr>
              <a:buFont typeface="Arial"/>
              <a:buChar char="•"/>
            </a:pPr>
            <a:r>
              <a:rPr lang="en-US" sz="2800" b="0" strike="noStrike" spc="-1">
                <a:solidFill>
                  <a:srgbClr val="000000"/>
                </a:solidFill>
                <a:latin typeface="Arial"/>
              </a:rPr>
              <a:t>Filters</a:t>
            </a:r>
            <a:endParaRPr lang="it-IT" sz="2800" b="0" strike="noStrike" spc="-1">
              <a:solidFill>
                <a:srgbClr val="000000"/>
              </a:solidFill>
              <a:latin typeface="Calibri"/>
            </a:endParaRPr>
          </a:p>
          <a:p>
            <a:pPr marL="228600" indent="-228240">
              <a:lnSpc>
                <a:spcPct val="90000"/>
              </a:lnSpc>
              <a:spcBef>
                <a:spcPts val="1001"/>
              </a:spcBef>
              <a:buClr>
                <a:srgbClr val="000000"/>
              </a:buClr>
              <a:buFont typeface="Arial"/>
              <a:buChar char="•"/>
            </a:pPr>
            <a:r>
              <a:rPr lang="en-US" sz="2800" b="0" strike="noStrike" spc="-1">
                <a:solidFill>
                  <a:srgbClr val="000000"/>
                </a:solidFill>
                <a:latin typeface="Arial"/>
              </a:rPr>
              <a:t>Utils</a:t>
            </a:r>
            <a:endParaRPr lang="it-IT" sz="2800" b="0" strike="noStrike" spc="-1">
              <a:solidFill>
                <a:srgbClr val="000000"/>
              </a:solidFill>
              <a:latin typeface="Calibri"/>
            </a:endParaRPr>
          </a:p>
        </p:txBody>
      </p:sp>
      <p:sp>
        <p:nvSpPr>
          <p:cNvPr id="146" name="Segnaposto numero diapositiva 3"/>
          <p:cNvSpPr txBox="1"/>
          <p:nvPr/>
        </p:nvSpPr>
        <p:spPr>
          <a:xfrm>
            <a:off x="8610480" y="6356520"/>
            <a:ext cx="2742840" cy="364680"/>
          </a:xfrm>
          <a:prstGeom prst="rect">
            <a:avLst/>
          </a:prstGeom>
          <a:noFill/>
          <a:ln w="0">
            <a:noFill/>
          </a:ln>
        </p:spPr>
        <p:txBody>
          <a:bodyPr anchor="ctr">
            <a:noAutofit/>
          </a:bodyPr>
          <a:lstStyle/>
          <a:p>
            <a:pPr algn="r">
              <a:lnSpc>
                <a:spcPct val="100000"/>
              </a:lnSpc>
            </a:pPr>
            <a:fld id="{27EB77AE-A874-40C6-BCA3-FD0CEDBCD159}" type="slidenum">
              <a:rPr lang="it-IT" sz="1200" b="0" strike="noStrike" spc="-1">
                <a:solidFill>
                  <a:srgbClr val="8B8B8B"/>
                </a:solidFill>
                <a:latin typeface="Calibri"/>
              </a:rPr>
              <a:t>22</a:t>
            </a:fld>
            <a:endParaRPr lang="en-US" sz="1200" b="0" strike="noStrike" spc="-1">
              <a:latin typeface="Times New Roman"/>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Titolo 1"/>
          <p:cNvSpPr txBox="1"/>
          <p:nvPr/>
        </p:nvSpPr>
        <p:spPr>
          <a:xfrm>
            <a:off x="838080" y="365040"/>
            <a:ext cx="10515240" cy="1325160"/>
          </a:xfrm>
          <a:prstGeom prst="rect">
            <a:avLst/>
          </a:prstGeom>
          <a:noFill/>
          <a:ln w="0">
            <a:noFill/>
          </a:ln>
        </p:spPr>
        <p:txBody>
          <a:bodyPr anchor="ctr">
            <a:normAutofit/>
          </a:bodyPr>
          <a:lstStyle/>
          <a:p>
            <a:pPr>
              <a:lnSpc>
                <a:spcPct val="90000"/>
              </a:lnSpc>
            </a:pPr>
            <a:r>
              <a:rPr lang="it-IT" sz="3600" b="1" strike="noStrike" spc="-1">
                <a:solidFill>
                  <a:srgbClr val="000000"/>
                </a:solidFill>
                <a:latin typeface="Arial"/>
              </a:rPr>
              <a:t>Componenti </a:t>
            </a:r>
            <a:r>
              <a:rPr lang="it-IT" sz="3600" b="0" strike="noStrike" spc="-1">
                <a:solidFill>
                  <a:srgbClr val="000000"/>
                </a:solidFill>
                <a:latin typeface="Arial"/>
              </a:rPr>
              <a:t>– Model Objects (Beans)</a:t>
            </a:r>
            <a:endParaRPr lang="it-IT" sz="3600" b="0" strike="noStrike" spc="-1">
              <a:solidFill>
                <a:srgbClr val="000000"/>
              </a:solidFill>
              <a:latin typeface="Calibri"/>
            </a:endParaRPr>
          </a:p>
        </p:txBody>
      </p:sp>
      <p:sp>
        <p:nvSpPr>
          <p:cNvPr id="148" name="Segnaposto contenuto 2"/>
          <p:cNvSpPr txBox="1"/>
          <p:nvPr/>
        </p:nvSpPr>
        <p:spPr>
          <a:xfrm>
            <a:off x="838080" y="1825560"/>
            <a:ext cx="10515240" cy="4350960"/>
          </a:xfrm>
          <a:prstGeom prst="rect">
            <a:avLst/>
          </a:prstGeom>
          <a:noFill/>
          <a:ln w="0">
            <a:noFill/>
          </a:ln>
        </p:spPr>
        <p:txBody>
          <a:bodyPr>
            <a:normAutofit fontScale="80500" lnSpcReduction="20000"/>
          </a:bodyPr>
          <a:lstStyle/>
          <a:p>
            <a:pPr marL="228600" indent="-228240">
              <a:lnSpc>
                <a:spcPct val="90000"/>
              </a:lnSpc>
              <a:spcBef>
                <a:spcPts val="1001"/>
              </a:spcBef>
              <a:buClr>
                <a:srgbClr val="000000"/>
              </a:buClr>
              <a:buFont typeface="Arial"/>
              <a:buChar char="•"/>
            </a:pPr>
            <a:r>
              <a:rPr lang="en-US" sz="2800" b="0" strike="noStrike" spc="-1">
                <a:solidFill>
                  <a:srgbClr val="000000"/>
                </a:solidFill>
                <a:latin typeface="Arial"/>
              </a:rPr>
              <a:t>User </a:t>
            </a:r>
            <a:endParaRPr lang="it-IT" sz="2800" b="0" strike="noStrike" spc="-1">
              <a:solidFill>
                <a:srgbClr val="000000"/>
              </a:solidFill>
              <a:latin typeface="Calibri"/>
            </a:endParaRPr>
          </a:p>
          <a:p>
            <a:pPr marL="228600" indent="-228240">
              <a:lnSpc>
                <a:spcPct val="90000"/>
              </a:lnSpc>
              <a:spcBef>
                <a:spcPts val="1001"/>
              </a:spcBef>
              <a:buClr>
                <a:srgbClr val="000000"/>
              </a:buClr>
              <a:buFont typeface="Arial"/>
              <a:buChar char="•"/>
            </a:pPr>
            <a:r>
              <a:rPr lang="en-US" sz="2800" b="0" strike="noStrike" spc="-1">
                <a:solidFill>
                  <a:srgbClr val="000000"/>
                </a:solidFill>
                <a:latin typeface="Arial"/>
              </a:rPr>
              <a:t>Item </a:t>
            </a:r>
            <a:endParaRPr lang="it-IT" sz="2800" b="0" strike="noStrike" spc="-1">
              <a:solidFill>
                <a:srgbClr val="000000"/>
              </a:solidFill>
              <a:latin typeface="Calibri"/>
            </a:endParaRPr>
          </a:p>
          <a:p>
            <a:pPr marL="228600" indent="-228240">
              <a:lnSpc>
                <a:spcPct val="90000"/>
              </a:lnSpc>
              <a:spcBef>
                <a:spcPts val="1001"/>
              </a:spcBef>
              <a:buClr>
                <a:srgbClr val="000000"/>
              </a:buClr>
              <a:buFont typeface="Arial"/>
              <a:buChar char="•"/>
            </a:pPr>
            <a:r>
              <a:rPr lang="en-US" sz="2800" b="0" strike="noStrike" spc="-1">
                <a:solidFill>
                  <a:srgbClr val="000000"/>
                </a:solidFill>
                <a:latin typeface="Arial"/>
              </a:rPr>
              <a:t>ExtendedItem </a:t>
            </a:r>
            <a:endParaRPr lang="it-IT" sz="2800" b="0" strike="noStrike" spc="-1">
              <a:solidFill>
                <a:srgbClr val="000000"/>
              </a:solidFill>
              <a:latin typeface="Calibri"/>
            </a:endParaRPr>
          </a:p>
          <a:p>
            <a:pPr marL="228600" indent="-228240">
              <a:lnSpc>
                <a:spcPct val="90000"/>
              </a:lnSpc>
              <a:spcBef>
                <a:spcPts val="1001"/>
              </a:spcBef>
              <a:buClr>
                <a:srgbClr val="000000"/>
              </a:buClr>
              <a:buFont typeface="Arial"/>
              <a:buChar char="•"/>
            </a:pPr>
            <a:r>
              <a:rPr lang="en-US" sz="2800" b="0" strike="noStrike" spc="-1">
                <a:solidFill>
                  <a:srgbClr val="000000"/>
                </a:solidFill>
                <a:latin typeface="Arial"/>
              </a:rPr>
              <a:t>SelectedItem</a:t>
            </a:r>
            <a:endParaRPr lang="it-IT" sz="2800" b="0" strike="noStrike" spc="-1">
              <a:solidFill>
                <a:srgbClr val="000000"/>
              </a:solidFill>
              <a:latin typeface="Calibri"/>
            </a:endParaRPr>
          </a:p>
          <a:p>
            <a:pPr marL="228600" indent="-228240">
              <a:lnSpc>
                <a:spcPct val="90000"/>
              </a:lnSpc>
              <a:spcBef>
                <a:spcPts val="1001"/>
              </a:spcBef>
              <a:buClr>
                <a:srgbClr val="000000"/>
              </a:buClr>
              <a:buFont typeface="Arial"/>
              <a:buChar char="•"/>
            </a:pPr>
            <a:r>
              <a:rPr lang="en-US" sz="2800" b="0" strike="noStrike" spc="-1">
                <a:solidFill>
                  <a:srgbClr val="000000"/>
                </a:solidFill>
                <a:latin typeface="Arial"/>
              </a:rPr>
              <a:t>OrderedItem </a:t>
            </a:r>
            <a:endParaRPr lang="it-IT" sz="2800" b="0" strike="noStrike" spc="-1">
              <a:solidFill>
                <a:srgbClr val="000000"/>
              </a:solidFill>
              <a:latin typeface="Calibri"/>
            </a:endParaRPr>
          </a:p>
          <a:p>
            <a:pPr marL="228600" indent="-228240">
              <a:lnSpc>
                <a:spcPct val="90000"/>
              </a:lnSpc>
              <a:spcBef>
                <a:spcPts val="1001"/>
              </a:spcBef>
              <a:buClr>
                <a:srgbClr val="000000"/>
              </a:buClr>
              <a:buFont typeface="Arial"/>
              <a:buChar char="•"/>
            </a:pPr>
            <a:r>
              <a:rPr lang="en-US" sz="2800" b="0" strike="noStrike" spc="-1">
                <a:solidFill>
                  <a:srgbClr val="000000"/>
                </a:solidFill>
                <a:latin typeface="Arial"/>
              </a:rPr>
              <a:t>View </a:t>
            </a:r>
            <a:endParaRPr lang="it-IT" sz="2800" b="0" strike="noStrike" spc="-1">
              <a:solidFill>
                <a:srgbClr val="000000"/>
              </a:solidFill>
              <a:latin typeface="Calibri"/>
            </a:endParaRPr>
          </a:p>
          <a:p>
            <a:pPr marL="228600" indent="-228240">
              <a:lnSpc>
                <a:spcPct val="90000"/>
              </a:lnSpc>
              <a:spcBef>
                <a:spcPts val="1001"/>
              </a:spcBef>
              <a:buClr>
                <a:srgbClr val="000000"/>
              </a:buClr>
              <a:buFont typeface="Arial"/>
              <a:buChar char="•"/>
            </a:pPr>
            <a:r>
              <a:rPr lang="en-US" sz="2800" b="0" strike="noStrike" spc="-1">
                <a:solidFill>
                  <a:srgbClr val="000000"/>
                </a:solidFill>
                <a:latin typeface="Arial"/>
              </a:rPr>
              <a:t>Vendor </a:t>
            </a:r>
            <a:endParaRPr lang="it-IT" sz="2800" b="0" strike="noStrike" spc="-1">
              <a:solidFill>
                <a:srgbClr val="000000"/>
              </a:solidFill>
              <a:latin typeface="Calibri"/>
            </a:endParaRPr>
          </a:p>
          <a:p>
            <a:pPr marL="228600" indent="-228240">
              <a:lnSpc>
                <a:spcPct val="90000"/>
              </a:lnSpc>
              <a:spcBef>
                <a:spcPts val="1001"/>
              </a:spcBef>
              <a:buClr>
                <a:srgbClr val="000000"/>
              </a:buClr>
              <a:buFont typeface="Arial"/>
              <a:buChar char="•"/>
            </a:pPr>
            <a:r>
              <a:rPr lang="en-US" sz="2800" b="0" strike="noStrike" spc="-1">
                <a:solidFill>
                  <a:srgbClr val="000000"/>
                </a:solidFill>
                <a:latin typeface="Arial"/>
              </a:rPr>
              <a:t>ShippingRange </a:t>
            </a:r>
            <a:endParaRPr lang="it-IT" sz="2800" b="0" strike="noStrike" spc="-1">
              <a:solidFill>
                <a:srgbClr val="000000"/>
              </a:solidFill>
              <a:latin typeface="Calibri"/>
            </a:endParaRPr>
          </a:p>
          <a:p>
            <a:pPr marL="228600" indent="-228240">
              <a:lnSpc>
                <a:spcPct val="90000"/>
              </a:lnSpc>
              <a:spcBef>
                <a:spcPts val="1001"/>
              </a:spcBef>
              <a:buClr>
                <a:srgbClr val="000000"/>
              </a:buClr>
              <a:buFont typeface="Arial"/>
              <a:buChar char="•"/>
            </a:pPr>
            <a:r>
              <a:rPr lang="en-US" sz="2800" b="0" strike="noStrike" spc="-1">
                <a:solidFill>
                  <a:srgbClr val="000000"/>
                </a:solidFill>
                <a:latin typeface="Arial"/>
              </a:rPr>
              <a:t>Price </a:t>
            </a:r>
            <a:endParaRPr lang="it-IT" sz="2800" b="0" strike="noStrike" spc="-1">
              <a:solidFill>
                <a:srgbClr val="000000"/>
              </a:solidFill>
              <a:latin typeface="Calibri"/>
            </a:endParaRPr>
          </a:p>
          <a:p>
            <a:pPr marL="228600" indent="-228240">
              <a:lnSpc>
                <a:spcPct val="90000"/>
              </a:lnSpc>
              <a:spcBef>
                <a:spcPts val="1001"/>
              </a:spcBef>
              <a:buClr>
                <a:srgbClr val="000000"/>
              </a:buClr>
              <a:buFont typeface="Arial"/>
              <a:buChar char="•"/>
            </a:pPr>
            <a:r>
              <a:rPr lang="en-US" sz="2800" b="0" strike="noStrike" spc="-1">
                <a:solidFill>
                  <a:srgbClr val="000000"/>
                </a:solidFill>
                <a:latin typeface="Arial"/>
              </a:rPr>
              <a:t>OrderInfo </a:t>
            </a:r>
            <a:endParaRPr lang="it-IT" sz="2800" b="0" strike="noStrike" spc="-1">
              <a:solidFill>
                <a:srgbClr val="000000"/>
              </a:solidFill>
              <a:latin typeface="Calibri"/>
            </a:endParaRPr>
          </a:p>
          <a:p>
            <a:pPr marL="228600" indent="-228240">
              <a:lnSpc>
                <a:spcPct val="90000"/>
              </a:lnSpc>
              <a:spcBef>
                <a:spcPts val="1001"/>
              </a:spcBef>
              <a:buClr>
                <a:srgbClr val="000000"/>
              </a:buClr>
              <a:buFont typeface="Arial"/>
              <a:buChar char="•"/>
            </a:pPr>
            <a:r>
              <a:rPr lang="en-US" sz="2800" b="0" strike="noStrike" spc="-1">
                <a:solidFill>
                  <a:srgbClr val="000000"/>
                </a:solidFill>
                <a:latin typeface="Arial"/>
              </a:rPr>
              <a:t>ErrorMessage</a:t>
            </a:r>
            <a:endParaRPr lang="it-IT" sz="2800" b="0" strike="noStrike" spc="-1">
              <a:solidFill>
                <a:srgbClr val="000000"/>
              </a:solidFill>
              <a:latin typeface="Calibri"/>
            </a:endParaRPr>
          </a:p>
        </p:txBody>
      </p:sp>
      <p:sp>
        <p:nvSpPr>
          <p:cNvPr id="149" name="Segnaposto numero diapositiva 3"/>
          <p:cNvSpPr txBox="1"/>
          <p:nvPr/>
        </p:nvSpPr>
        <p:spPr>
          <a:xfrm>
            <a:off x="8610480" y="6356520"/>
            <a:ext cx="2742840" cy="364680"/>
          </a:xfrm>
          <a:prstGeom prst="rect">
            <a:avLst/>
          </a:prstGeom>
          <a:noFill/>
          <a:ln w="0">
            <a:noFill/>
          </a:ln>
        </p:spPr>
        <p:txBody>
          <a:bodyPr anchor="ctr">
            <a:noAutofit/>
          </a:bodyPr>
          <a:lstStyle/>
          <a:p>
            <a:pPr algn="r">
              <a:lnSpc>
                <a:spcPct val="100000"/>
              </a:lnSpc>
            </a:pPr>
            <a:fld id="{D2077786-0348-4B6E-844B-F3DC1B11719A}" type="slidenum">
              <a:rPr lang="it-IT" sz="1200" b="0" strike="noStrike" spc="-1">
                <a:solidFill>
                  <a:srgbClr val="8B8B8B"/>
                </a:solidFill>
                <a:latin typeface="Calibri"/>
              </a:rPr>
              <a:t>23</a:t>
            </a:fld>
            <a:endParaRPr lang="en-US" sz="1200" b="0" strike="noStrike" spc="-1">
              <a:latin typeface="Times New Roman"/>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 name="Titolo 1"/>
          <p:cNvSpPr txBox="1"/>
          <p:nvPr/>
        </p:nvSpPr>
        <p:spPr>
          <a:xfrm>
            <a:off x="838080" y="365040"/>
            <a:ext cx="10515240" cy="1325160"/>
          </a:xfrm>
          <a:prstGeom prst="rect">
            <a:avLst/>
          </a:prstGeom>
          <a:noFill/>
          <a:ln w="0">
            <a:noFill/>
          </a:ln>
        </p:spPr>
        <p:txBody>
          <a:bodyPr anchor="ctr">
            <a:normAutofit/>
          </a:bodyPr>
          <a:lstStyle/>
          <a:p>
            <a:pPr>
              <a:lnSpc>
                <a:spcPct val="90000"/>
              </a:lnSpc>
            </a:pPr>
            <a:r>
              <a:rPr lang="it-IT" sz="3600" b="1" strike="noStrike" spc="-1">
                <a:solidFill>
                  <a:srgbClr val="000000"/>
                </a:solidFill>
                <a:latin typeface="Arial"/>
              </a:rPr>
              <a:t>Componenti </a:t>
            </a:r>
            <a:r>
              <a:rPr lang="it-IT" sz="3600" b="0" strike="noStrike" spc="-1">
                <a:solidFill>
                  <a:srgbClr val="000000"/>
                </a:solidFill>
                <a:latin typeface="Arial"/>
              </a:rPr>
              <a:t>– Data Access Objects (Classes)</a:t>
            </a:r>
            <a:endParaRPr lang="it-IT" sz="3600" b="0" strike="noStrike" spc="-1">
              <a:solidFill>
                <a:srgbClr val="000000"/>
              </a:solidFill>
              <a:latin typeface="Calibri"/>
            </a:endParaRPr>
          </a:p>
        </p:txBody>
      </p:sp>
      <p:sp>
        <p:nvSpPr>
          <p:cNvPr id="151" name="Segnaposto contenuto 2"/>
          <p:cNvSpPr txBox="1"/>
          <p:nvPr/>
        </p:nvSpPr>
        <p:spPr>
          <a:xfrm>
            <a:off x="838080" y="1825560"/>
            <a:ext cx="10515240" cy="4350960"/>
          </a:xfrm>
          <a:prstGeom prst="rect">
            <a:avLst/>
          </a:prstGeom>
          <a:noFill/>
          <a:ln w="0">
            <a:noFill/>
          </a:ln>
        </p:spPr>
        <p:txBody>
          <a:bodyPr>
            <a:normAutofit fontScale="81000" lnSpcReduction="10000"/>
          </a:bodyPr>
          <a:lstStyle/>
          <a:p>
            <a:pPr>
              <a:lnSpc>
                <a:spcPct val="90000"/>
              </a:lnSpc>
              <a:spcBef>
                <a:spcPts val="1001"/>
              </a:spcBef>
              <a:tabLst>
                <a:tab pos="0" algn="l"/>
              </a:tabLst>
            </a:pPr>
            <a:r>
              <a:rPr lang="it-IT" sz="2800" b="0" strike="noStrike" spc="-1">
                <a:solidFill>
                  <a:srgbClr val="000000"/>
                </a:solidFill>
                <a:latin typeface="Arial"/>
              </a:rPr>
              <a:t>UserDAO </a:t>
            </a:r>
            <a:endParaRPr lang="it-IT" sz="2800" b="0" strike="noStrike" spc="-1">
              <a:solidFill>
                <a:srgbClr val="000000"/>
              </a:solidFill>
              <a:latin typeface="Calibri"/>
            </a:endParaRPr>
          </a:p>
          <a:p>
            <a:pPr marL="685800" lvl="1" indent="-228240">
              <a:lnSpc>
                <a:spcPct val="90000"/>
              </a:lnSpc>
              <a:spcBef>
                <a:spcPts val="499"/>
              </a:spcBef>
              <a:buClr>
                <a:srgbClr val="000000"/>
              </a:buClr>
              <a:buFont typeface="Arial"/>
              <a:buChar char="•"/>
              <a:tabLst>
                <a:tab pos="0" algn="l"/>
              </a:tabLst>
            </a:pPr>
            <a:r>
              <a:rPr lang="it-IT" sz="2400" b="0" strike="noStrike" spc="-1">
                <a:solidFill>
                  <a:srgbClr val="000000"/>
                </a:solidFill>
                <a:latin typeface="Arial"/>
              </a:rPr>
              <a:t>checkCredentials (String email, String pwd) </a:t>
            </a:r>
            <a:endParaRPr lang="it-IT" sz="2400" b="0" strike="noStrike" spc="-1">
              <a:solidFill>
                <a:srgbClr val="000000"/>
              </a:solidFill>
              <a:latin typeface="Calibri"/>
            </a:endParaRPr>
          </a:p>
          <a:p>
            <a:pPr marL="685800" lvl="1" indent="-228240">
              <a:lnSpc>
                <a:spcPct val="90000"/>
              </a:lnSpc>
              <a:spcBef>
                <a:spcPts val="499"/>
              </a:spcBef>
              <a:buClr>
                <a:srgbClr val="000000"/>
              </a:buClr>
              <a:buFont typeface="Arial"/>
              <a:buChar char="•"/>
              <a:tabLst>
                <a:tab pos="0" algn="l"/>
              </a:tabLst>
            </a:pPr>
            <a:r>
              <a:rPr lang="it-IT" sz="2400" b="0" strike="noStrike" spc="-1">
                <a:solidFill>
                  <a:srgbClr val="000000"/>
                </a:solidFill>
                <a:latin typeface="Arial"/>
              </a:rPr>
              <a:t>createUser (String name, String surname, String email, String pwd, String address) </a:t>
            </a:r>
            <a:endParaRPr lang="it-IT" sz="2400" b="0" strike="noStrike" spc="-1">
              <a:solidFill>
                <a:srgbClr val="000000"/>
              </a:solidFill>
              <a:latin typeface="Calibri"/>
            </a:endParaRPr>
          </a:p>
          <a:p>
            <a:pPr>
              <a:lnSpc>
                <a:spcPct val="90000"/>
              </a:lnSpc>
              <a:spcBef>
                <a:spcPts val="1001"/>
              </a:spcBef>
              <a:tabLst>
                <a:tab pos="0" algn="l"/>
              </a:tabLst>
            </a:pPr>
            <a:endParaRPr lang="it-IT" sz="2400" b="0" strike="noStrike" spc="-1">
              <a:solidFill>
                <a:srgbClr val="000000"/>
              </a:solidFill>
              <a:latin typeface="Calibri"/>
            </a:endParaRPr>
          </a:p>
          <a:p>
            <a:pPr>
              <a:lnSpc>
                <a:spcPct val="90000"/>
              </a:lnSpc>
              <a:spcBef>
                <a:spcPts val="1001"/>
              </a:spcBef>
              <a:tabLst>
                <a:tab pos="0" algn="l"/>
              </a:tabLst>
            </a:pPr>
            <a:r>
              <a:rPr lang="it-IT" sz="2800" b="0" strike="noStrike" spc="-1">
                <a:solidFill>
                  <a:srgbClr val="000000"/>
                </a:solidFill>
                <a:latin typeface="Arial"/>
              </a:rPr>
              <a:t>ItemDAO </a:t>
            </a:r>
            <a:endParaRPr lang="it-IT" sz="2800" b="0" strike="noStrike" spc="-1">
              <a:solidFill>
                <a:srgbClr val="000000"/>
              </a:solidFill>
              <a:latin typeface="Calibri"/>
            </a:endParaRPr>
          </a:p>
          <a:p>
            <a:pPr marL="685800" lvl="1" indent="-228240">
              <a:lnSpc>
                <a:spcPct val="90000"/>
              </a:lnSpc>
              <a:spcBef>
                <a:spcPts val="499"/>
              </a:spcBef>
              <a:buClr>
                <a:srgbClr val="000000"/>
              </a:buClr>
              <a:buFont typeface="Arial"/>
              <a:buChar char="•"/>
              <a:tabLst>
                <a:tab pos="0" algn="l"/>
              </a:tabLst>
            </a:pPr>
            <a:r>
              <a:rPr lang="it-IT" sz="2400" b="0" strike="noStrike" spc="-1">
                <a:solidFill>
                  <a:srgbClr val="000000"/>
                </a:solidFill>
                <a:latin typeface="Arial"/>
              </a:rPr>
              <a:t>findOneByItemId (int items) </a:t>
            </a:r>
            <a:endParaRPr lang="it-IT" sz="2400" b="0" strike="noStrike" spc="-1">
              <a:solidFill>
                <a:srgbClr val="000000"/>
              </a:solidFill>
              <a:latin typeface="Calibri"/>
            </a:endParaRPr>
          </a:p>
          <a:p>
            <a:pPr marL="685800" lvl="1" indent="-228240">
              <a:lnSpc>
                <a:spcPct val="90000"/>
              </a:lnSpc>
              <a:spcBef>
                <a:spcPts val="499"/>
              </a:spcBef>
              <a:buClr>
                <a:srgbClr val="000000"/>
              </a:buClr>
              <a:buFont typeface="Arial"/>
              <a:buChar char="•"/>
              <a:tabLst>
                <a:tab pos="0" algn="l"/>
              </a:tabLst>
            </a:pPr>
            <a:r>
              <a:rPr lang="it-IT" sz="2400" b="0" strike="noStrike" spc="-1">
                <a:solidFill>
                  <a:srgbClr val="000000"/>
                </a:solidFill>
                <a:latin typeface="Arial"/>
              </a:rPr>
              <a:t>findManyByItemsId (ArrayList items) </a:t>
            </a:r>
            <a:endParaRPr lang="it-IT" sz="2400" b="0" strike="noStrike" spc="-1">
              <a:solidFill>
                <a:srgbClr val="000000"/>
              </a:solidFill>
              <a:latin typeface="Calibri"/>
            </a:endParaRPr>
          </a:p>
          <a:p>
            <a:pPr marL="685800" lvl="1" indent="-228240">
              <a:lnSpc>
                <a:spcPct val="90000"/>
              </a:lnSpc>
              <a:spcBef>
                <a:spcPts val="499"/>
              </a:spcBef>
              <a:buClr>
                <a:srgbClr val="000000"/>
              </a:buClr>
              <a:buFont typeface="Arial"/>
              <a:buChar char="•"/>
              <a:tabLst>
                <a:tab pos="0" algn="l"/>
              </a:tabLst>
            </a:pPr>
            <a:r>
              <a:rPr lang="it-IT" sz="2400" b="0" strike="noStrike" spc="-1">
                <a:solidFill>
                  <a:srgbClr val="000000"/>
                </a:solidFill>
                <a:latin typeface="Arial"/>
              </a:rPr>
              <a:t>findLastViewedByUserId (int userID) </a:t>
            </a:r>
            <a:endParaRPr lang="it-IT" sz="2400" b="0" strike="noStrike" spc="-1">
              <a:solidFill>
                <a:srgbClr val="000000"/>
              </a:solidFill>
              <a:latin typeface="Calibri"/>
            </a:endParaRPr>
          </a:p>
          <a:p>
            <a:pPr marL="685800" lvl="1" indent="-228240">
              <a:lnSpc>
                <a:spcPct val="90000"/>
              </a:lnSpc>
              <a:spcBef>
                <a:spcPts val="499"/>
              </a:spcBef>
              <a:buClr>
                <a:srgbClr val="000000"/>
              </a:buClr>
              <a:buFont typeface="Arial"/>
              <a:buChar char="•"/>
              <a:tabLst>
                <a:tab pos="0" algn="l"/>
              </a:tabLst>
            </a:pPr>
            <a:r>
              <a:rPr lang="it-IT" sz="2400" b="0" strike="noStrike" spc="-1">
                <a:solidFill>
                  <a:srgbClr val="000000"/>
                </a:solidFill>
                <a:latin typeface="Arial"/>
              </a:rPr>
              <a:t>findManyByCategoryAndNumber (String category, int number) </a:t>
            </a:r>
            <a:endParaRPr lang="it-IT" sz="2400" b="0" strike="noStrike" spc="-1">
              <a:solidFill>
                <a:srgbClr val="000000"/>
              </a:solidFill>
              <a:latin typeface="Calibri"/>
            </a:endParaRPr>
          </a:p>
          <a:p>
            <a:pPr marL="685800" lvl="1" indent="-228240">
              <a:lnSpc>
                <a:spcPct val="90000"/>
              </a:lnSpc>
              <a:spcBef>
                <a:spcPts val="499"/>
              </a:spcBef>
              <a:buClr>
                <a:srgbClr val="000000"/>
              </a:buClr>
              <a:buFont typeface="Arial"/>
              <a:buChar char="•"/>
              <a:tabLst>
                <a:tab pos="0" algn="l"/>
              </a:tabLst>
            </a:pPr>
            <a:r>
              <a:rPr lang="it-IT" sz="2400" b="0" strike="noStrike" spc="-1">
                <a:solidFill>
                  <a:srgbClr val="000000"/>
                </a:solidFill>
                <a:latin typeface="Arial"/>
              </a:rPr>
              <a:t>findManyByWord (String research) </a:t>
            </a:r>
            <a:endParaRPr lang="it-IT" sz="2400" b="0" strike="noStrike" spc="-1">
              <a:solidFill>
                <a:srgbClr val="000000"/>
              </a:solidFill>
              <a:latin typeface="Calibri"/>
            </a:endParaRPr>
          </a:p>
          <a:p>
            <a:pPr>
              <a:lnSpc>
                <a:spcPct val="90000"/>
              </a:lnSpc>
              <a:spcBef>
                <a:spcPts val="1001"/>
              </a:spcBef>
              <a:tabLst>
                <a:tab pos="0" algn="l"/>
              </a:tabLst>
            </a:pPr>
            <a:endParaRPr lang="it-IT" sz="2400" b="0" strike="noStrike" spc="-1">
              <a:solidFill>
                <a:srgbClr val="000000"/>
              </a:solidFill>
              <a:latin typeface="Calibri"/>
            </a:endParaRPr>
          </a:p>
          <a:p>
            <a:pPr>
              <a:lnSpc>
                <a:spcPct val="90000"/>
              </a:lnSpc>
              <a:spcBef>
                <a:spcPts val="1001"/>
              </a:spcBef>
              <a:tabLst>
                <a:tab pos="0" algn="l"/>
              </a:tabLst>
            </a:pPr>
            <a:r>
              <a:rPr lang="it-IT" sz="2800" b="0" strike="noStrike" spc="-1">
                <a:solidFill>
                  <a:srgbClr val="000000"/>
                </a:solidFill>
                <a:latin typeface="Arial"/>
              </a:rPr>
              <a:t>ExtendedItemDAO </a:t>
            </a:r>
            <a:endParaRPr lang="it-IT" sz="2800" b="0" strike="noStrike" spc="-1">
              <a:solidFill>
                <a:srgbClr val="000000"/>
              </a:solidFill>
              <a:latin typeface="Calibri"/>
            </a:endParaRPr>
          </a:p>
          <a:p>
            <a:pPr marL="685800" lvl="1" indent="-228240">
              <a:lnSpc>
                <a:spcPct val="90000"/>
              </a:lnSpc>
              <a:spcBef>
                <a:spcPts val="499"/>
              </a:spcBef>
              <a:buClr>
                <a:srgbClr val="000000"/>
              </a:buClr>
              <a:buFont typeface="Arial"/>
              <a:buChar char="•"/>
              <a:tabLst>
                <a:tab pos="0" algn="l"/>
              </a:tabLst>
            </a:pPr>
            <a:r>
              <a:rPr lang="it-IT" sz="2400" b="0" strike="noStrike" spc="-1">
                <a:solidFill>
                  <a:srgbClr val="000000"/>
                </a:solidFill>
                <a:latin typeface="Arial"/>
              </a:rPr>
              <a:t>findManyItemsDetailsByItemsId (List items) </a:t>
            </a:r>
            <a:endParaRPr lang="it-IT" sz="2400" b="0" strike="noStrike" spc="-1">
              <a:solidFill>
                <a:srgbClr val="000000"/>
              </a:solidFill>
              <a:latin typeface="Calibri"/>
            </a:endParaRPr>
          </a:p>
        </p:txBody>
      </p:sp>
      <p:sp>
        <p:nvSpPr>
          <p:cNvPr id="152" name="Segnaposto numero diapositiva 3"/>
          <p:cNvSpPr txBox="1"/>
          <p:nvPr/>
        </p:nvSpPr>
        <p:spPr>
          <a:xfrm>
            <a:off x="8610480" y="6356520"/>
            <a:ext cx="2742840" cy="364680"/>
          </a:xfrm>
          <a:prstGeom prst="rect">
            <a:avLst/>
          </a:prstGeom>
          <a:noFill/>
          <a:ln w="0">
            <a:noFill/>
          </a:ln>
        </p:spPr>
        <p:txBody>
          <a:bodyPr anchor="ctr">
            <a:noAutofit/>
          </a:bodyPr>
          <a:lstStyle/>
          <a:p>
            <a:pPr algn="r">
              <a:lnSpc>
                <a:spcPct val="100000"/>
              </a:lnSpc>
            </a:pPr>
            <a:fld id="{31CB8A2A-0C5E-4D66-A24C-B2E52E0C3952}" type="slidenum">
              <a:rPr lang="it-IT" sz="1200" b="0" strike="noStrike" spc="-1">
                <a:solidFill>
                  <a:srgbClr val="8B8B8B"/>
                </a:solidFill>
                <a:latin typeface="Calibri"/>
              </a:rPr>
              <a:t>24</a:t>
            </a:fld>
            <a:endParaRPr lang="en-US" sz="1200" b="0" strike="noStrike" spc="-1">
              <a:latin typeface="Times New Roman"/>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 name="Titolo 1"/>
          <p:cNvSpPr txBox="1"/>
          <p:nvPr/>
        </p:nvSpPr>
        <p:spPr>
          <a:xfrm>
            <a:off x="838080" y="365040"/>
            <a:ext cx="10515240" cy="1325160"/>
          </a:xfrm>
          <a:prstGeom prst="rect">
            <a:avLst/>
          </a:prstGeom>
          <a:noFill/>
          <a:ln w="0">
            <a:noFill/>
          </a:ln>
        </p:spPr>
        <p:txBody>
          <a:bodyPr anchor="ctr">
            <a:normAutofit/>
          </a:bodyPr>
          <a:lstStyle/>
          <a:p>
            <a:pPr>
              <a:lnSpc>
                <a:spcPct val="90000"/>
              </a:lnSpc>
            </a:pPr>
            <a:r>
              <a:rPr lang="it-IT" sz="3600" b="1" strike="noStrike" spc="-1">
                <a:solidFill>
                  <a:srgbClr val="000000"/>
                </a:solidFill>
                <a:latin typeface="Arial"/>
              </a:rPr>
              <a:t>Componenti </a:t>
            </a:r>
            <a:r>
              <a:rPr lang="it-IT" sz="3600" b="0" strike="noStrike" spc="-1">
                <a:solidFill>
                  <a:srgbClr val="000000"/>
                </a:solidFill>
                <a:latin typeface="Arial"/>
              </a:rPr>
              <a:t>– Data Access Objects (Classes)</a:t>
            </a:r>
            <a:endParaRPr lang="it-IT" sz="3600" b="0" strike="noStrike" spc="-1">
              <a:solidFill>
                <a:srgbClr val="000000"/>
              </a:solidFill>
              <a:latin typeface="Calibri"/>
            </a:endParaRPr>
          </a:p>
        </p:txBody>
      </p:sp>
      <p:sp>
        <p:nvSpPr>
          <p:cNvPr id="154" name="Segnaposto contenuto 2"/>
          <p:cNvSpPr txBox="1"/>
          <p:nvPr/>
        </p:nvSpPr>
        <p:spPr>
          <a:xfrm>
            <a:off x="838080" y="1825560"/>
            <a:ext cx="10515240" cy="4350960"/>
          </a:xfrm>
          <a:prstGeom prst="rect">
            <a:avLst/>
          </a:prstGeom>
          <a:noFill/>
          <a:ln w="0">
            <a:noFill/>
          </a:ln>
        </p:spPr>
        <p:txBody>
          <a:bodyPr>
            <a:normAutofit fontScale="70000" lnSpcReduction="20000"/>
          </a:bodyPr>
          <a:lstStyle/>
          <a:p>
            <a:pPr>
              <a:lnSpc>
                <a:spcPct val="90000"/>
              </a:lnSpc>
              <a:spcBef>
                <a:spcPts val="1001"/>
              </a:spcBef>
              <a:tabLst>
                <a:tab pos="0" algn="l"/>
              </a:tabLst>
            </a:pPr>
            <a:r>
              <a:rPr lang="it-IT" sz="2800" b="0" strike="noStrike" spc="-1">
                <a:solidFill>
                  <a:srgbClr val="000000"/>
                </a:solidFill>
                <a:latin typeface="Arial"/>
              </a:rPr>
              <a:t>OrderDAO </a:t>
            </a:r>
            <a:endParaRPr lang="it-IT" sz="2800" b="0" strike="noStrike" spc="-1">
              <a:solidFill>
                <a:srgbClr val="000000"/>
              </a:solidFill>
              <a:latin typeface="Calibri"/>
            </a:endParaRPr>
          </a:p>
          <a:p>
            <a:pPr marL="685800" lvl="1" indent="-228240">
              <a:lnSpc>
                <a:spcPct val="90000"/>
              </a:lnSpc>
              <a:spcBef>
                <a:spcPts val="499"/>
              </a:spcBef>
              <a:buClr>
                <a:srgbClr val="000000"/>
              </a:buClr>
              <a:buFont typeface="Arial"/>
              <a:buChar char="•"/>
              <a:tabLst>
                <a:tab pos="0" algn="l"/>
              </a:tabLst>
            </a:pPr>
            <a:r>
              <a:rPr lang="it-IT" sz="2400" b="0" strike="noStrike" spc="-1">
                <a:solidFill>
                  <a:srgbClr val="000000"/>
                </a:solidFill>
                <a:latin typeface="Arial"/>
              </a:rPr>
              <a:t>findOrdersByUserID (int userID) </a:t>
            </a:r>
            <a:endParaRPr lang="it-IT" sz="2400" b="0" strike="noStrike" spc="-1">
              <a:solidFill>
                <a:srgbClr val="000000"/>
              </a:solidFill>
              <a:latin typeface="Calibri"/>
            </a:endParaRPr>
          </a:p>
          <a:p>
            <a:pPr marL="685800" lvl="1" indent="-228240">
              <a:lnSpc>
                <a:spcPct val="90000"/>
              </a:lnSpc>
              <a:spcBef>
                <a:spcPts val="499"/>
              </a:spcBef>
              <a:buClr>
                <a:srgbClr val="000000"/>
              </a:buClr>
              <a:buFont typeface="Arial"/>
              <a:buChar char="•"/>
              <a:tabLst>
                <a:tab pos="0" algn="l"/>
              </a:tabLst>
            </a:pPr>
            <a:r>
              <a:rPr lang="it-IT" sz="2400" b="0" strike="noStrike" spc="-1">
                <a:solidFill>
                  <a:srgbClr val="000000"/>
                </a:solidFill>
                <a:latin typeface="Arial"/>
              </a:rPr>
              <a:t>createOrder(int userID, int vendorID, float shipping_cost, List items)</a:t>
            </a:r>
            <a:endParaRPr lang="it-IT" sz="2400" b="0" strike="noStrike" spc="-1">
              <a:solidFill>
                <a:srgbClr val="000000"/>
              </a:solidFill>
              <a:latin typeface="Calibri"/>
            </a:endParaRPr>
          </a:p>
          <a:p>
            <a:pPr>
              <a:lnSpc>
                <a:spcPct val="90000"/>
              </a:lnSpc>
              <a:spcBef>
                <a:spcPts val="1001"/>
              </a:spcBef>
              <a:tabLst>
                <a:tab pos="0" algn="l"/>
              </a:tabLst>
            </a:pPr>
            <a:endParaRPr lang="it-IT" sz="2400" b="0" strike="noStrike" spc="-1">
              <a:solidFill>
                <a:srgbClr val="000000"/>
              </a:solidFill>
              <a:latin typeface="Calibri"/>
            </a:endParaRPr>
          </a:p>
          <a:p>
            <a:pPr>
              <a:lnSpc>
                <a:spcPct val="90000"/>
              </a:lnSpc>
              <a:spcBef>
                <a:spcPts val="1001"/>
              </a:spcBef>
              <a:tabLst>
                <a:tab pos="0" algn="l"/>
              </a:tabLst>
            </a:pPr>
            <a:r>
              <a:rPr lang="it-IT" sz="2800" b="0" strike="noStrike" spc="-1">
                <a:solidFill>
                  <a:srgbClr val="000000"/>
                </a:solidFill>
                <a:latin typeface="Arial"/>
              </a:rPr>
              <a:t>ViewDAO </a:t>
            </a:r>
            <a:endParaRPr lang="it-IT" sz="2800" b="0" strike="noStrike" spc="-1">
              <a:solidFill>
                <a:srgbClr val="000000"/>
              </a:solidFill>
              <a:latin typeface="Calibri"/>
            </a:endParaRPr>
          </a:p>
          <a:p>
            <a:pPr marL="685800" lvl="1" indent="-228240">
              <a:lnSpc>
                <a:spcPct val="90000"/>
              </a:lnSpc>
              <a:spcBef>
                <a:spcPts val="499"/>
              </a:spcBef>
              <a:buClr>
                <a:srgbClr val="000000"/>
              </a:buClr>
              <a:buFont typeface="Arial"/>
              <a:buChar char="•"/>
              <a:tabLst>
                <a:tab pos="0" algn="l"/>
              </a:tabLst>
            </a:pPr>
            <a:r>
              <a:rPr lang="it-IT" sz="2400" b="0" strike="noStrike" spc="-1">
                <a:solidFill>
                  <a:srgbClr val="000000"/>
                </a:solidFill>
                <a:latin typeface="Arial"/>
              </a:rPr>
              <a:t>createOneViewByUserIdAndItemId (int userId, int itemId) </a:t>
            </a:r>
            <a:endParaRPr lang="it-IT" sz="2400" b="0" strike="noStrike" spc="-1">
              <a:solidFill>
                <a:srgbClr val="000000"/>
              </a:solidFill>
              <a:latin typeface="Calibri"/>
            </a:endParaRPr>
          </a:p>
          <a:p>
            <a:pPr>
              <a:lnSpc>
                <a:spcPct val="90000"/>
              </a:lnSpc>
              <a:spcBef>
                <a:spcPts val="1001"/>
              </a:spcBef>
              <a:tabLst>
                <a:tab pos="0" algn="l"/>
              </a:tabLst>
            </a:pPr>
            <a:endParaRPr lang="it-IT" sz="2400" b="0" strike="noStrike" spc="-1">
              <a:solidFill>
                <a:srgbClr val="000000"/>
              </a:solidFill>
              <a:latin typeface="Calibri"/>
            </a:endParaRPr>
          </a:p>
          <a:p>
            <a:pPr>
              <a:lnSpc>
                <a:spcPct val="90000"/>
              </a:lnSpc>
              <a:spcBef>
                <a:spcPts val="1001"/>
              </a:spcBef>
              <a:tabLst>
                <a:tab pos="0" algn="l"/>
              </a:tabLst>
            </a:pPr>
            <a:r>
              <a:rPr lang="it-IT" sz="2800" b="0" strike="noStrike" spc="-1">
                <a:solidFill>
                  <a:srgbClr val="000000"/>
                </a:solidFill>
                <a:latin typeface="Arial"/>
              </a:rPr>
              <a:t>VendorDAO </a:t>
            </a:r>
            <a:endParaRPr lang="it-IT" sz="2800" b="0" strike="noStrike" spc="-1">
              <a:solidFill>
                <a:srgbClr val="000000"/>
              </a:solidFill>
              <a:latin typeface="Calibri"/>
            </a:endParaRPr>
          </a:p>
          <a:p>
            <a:pPr marL="685800" lvl="1" indent="-228240">
              <a:lnSpc>
                <a:spcPct val="90000"/>
              </a:lnSpc>
              <a:spcBef>
                <a:spcPts val="499"/>
              </a:spcBef>
              <a:buClr>
                <a:srgbClr val="000000"/>
              </a:buClr>
              <a:buFont typeface="Arial"/>
              <a:buChar char="•"/>
              <a:tabLst>
                <a:tab pos="0" algn="l"/>
              </a:tabLst>
            </a:pPr>
            <a:r>
              <a:rPr lang="it-IT" sz="2400" b="0" strike="noStrike" spc="-1">
                <a:solidFill>
                  <a:srgbClr val="000000"/>
                </a:solidFill>
                <a:latin typeface="Arial"/>
              </a:rPr>
              <a:t>findManyByVendorsId (List vendorIDs)</a:t>
            </a:r>
            <a:endParaRPr lang="it-IT" sz="2400" b="0" strike="noStrike" spc="-1">
              <a:solidFill>
                <a:srgbClr val="000000"/>
              </a:solidFill>
              <a:latin typeface="Calibri"/>
            </a:endParaRPr>
          </a:p>
          <a:p>
            <a:pPr marL="685800" lvl="1" indent="-228240">
              <a:lnSpc>
                <a:spcPct val="90000"/>
              </a:lnSpc>
              <a:spcBef>
                <a:spcPts val="499"/>
              </a:spcBef>
              <a:buClr>
                <a:srgbClr val="000000"/>
              </a:buClr>
              <a:buFont typeface="Arial"/>
              <a:buChar char="•"/>
              <a:tabLst>
                <a:tab pos="0" algn="l"/>
              </a:tabLst>
            </a:pPr>
            <a:r>
              <a:rPr lang="it-IT" sz="2400" b="0" strike="noStrike" spc="-1">
                <a:solidFill>
                  <a:srgbClr val="000000"/>
                </a:solidFill>
                <a:latin typeface="Arial"/>
              </a:rPr>
              <a:t>fineOneByVendorId (Integer vendorId)</a:t>
            </a:r>
            <a:endParaRPr lang="it-IT" sz="2400" b="0" strike="noStrike" spc="-1">
              <a:solidFill>
                <a:srgbClr val="000000"/>
              </a:solidFill>
              <a:latin typeface="Calibri"/>
            </a:endParaRPr>
          </a:p>
          <a:p>
            <a:pPr>
              <a:lnSpc>
                <a:spcPct val="90000"/>
              </a:lnSpc>
              <a:spcBef>
                <a:spcPts val="1001"/>
              </a:spcBef>
              <a:tabLst>
                <a:tab pos="0" algn="l"/>
              </a:tabLst>
            </a:pPr>
            <a:endParaRPr lang="it-IT" sz="2400" b="0" strike="noStrike" spc="-1">
              <a:solidFill>
                <a:srgbClr val="000000"/>
              </a:solidFill>
              <a:latin typeface="Calibri"/>
            </a:endParaRPr>
          </a:p>
          <a:p>
            <a:pPr>
              <a:lnSpc>
                <a:spcPct val="90000"/>
              </a:lnSpc>
              <a:spcBef>
                <a:spcPts val="1001"/>
              </a:spcBef>
              <a:tabLst>
                <a:tab pos="0" algn="l"/>
              </a:tabLst>
            </a:pPr>
            <a:r>
              <a:rPr lang="it-IT" sz="2800" b="0" strike="noStrike" spc="-1">
                <a:solidFill>
                  <a:srgbClr val="000000"/>
                </a:solidFill>
                <a:latin typeface="Arial"/>
              </a:rPr>
              <a:t> PriceDAO </a:t>
            </a:r>
            <a:endParaRPr lang="it-IT" sz="2800" b="0" strike="noStrike" spc="-1">
              <a:solidFill>
                <a:srgbClr val="000000"/>
              </a:solidFill>
              <a:latin typeface="Calibri"/>
            </a:endParaRPr>
          </a:p>
          <a:p>
            <a:pPr marL="685800" lvl="1" indent="-228240">
              <a:lnSpc>
                <a:spcPct val="90000"/>
              </a:lnSpc>
              <a:spcBef>
                <a:spcPts val="499"/>
              </a:spcBef>
              <a:buClr>
                <a:srgbClr val="000000"/>
              </a:buClr>
              <a:buFont typeface="Arial"/>
              <a:buChar char="•"/>
              <a:tabLst>
                <a:tab pos="0" algn="l"/>
              </a:tabLst>
            </a:pPr>
            <a:r>
              <a:rPr lang="it-IT" sz="2400" b="0" strike="noStrike" spc="-1">
                <a:solidFill>
                  <a:srgbClr val="000000"/>
                </a:solidFill>
                <a:latin typeface="Arial"/>
              </a:rPr>
              <a:t>findManyByItemsID (List items)</a:t>
            </a:r>
            <a:endParaRPr lang="it-IT" sz="2400" b="0" strike="noStrike" spc="-1">
              <a:solidFill>
                <a:srgbClr val="000000"/>
              </a:solidFill>
              <a:latin typeface="Calibri"/>
            </a:endParaRPr>
          </a:p>
          <a:p>
            <a:pPr marL="685800" lvl="1" indent="-228240">
              <a:lnSpc>
                <a:spcPct val="90000"/>
              </a:lnSpc>
              <a:spcBef>
                <a:spcPts val="499"/>
              </a:spcBef>
              <a:buClr>
                <a:srgbClr val="000000"/>
              </a:buClr>
              <a:buFont typeface="Arial"/>
              <a:buChar char="•"/>
              <a:tabLst>
                <a:tab pos="0" algn="l"/>
              </a:tabLst>
            </a:pPr>
            <a:r>
              <a:rPr lang="it-IT" sz="2400" b="0" strike="noStrike" spc="-1">
                <a:solidFill>
                  <a:srgbClr val="000000"/>
                </a:solidFill>
                <a:latin typeface="Arial"/>
              </a:rPr>
              <a:t>findLowerPriceByItemId (ArrayList items) </a:t>
            </a:r>
            <a:endParaRPr lang="it-IT" sz="2400" b="0" strike="noStrike" spc="-1">
              <a:solidFill>
                <a:srgbClr val="000000"/>
              </a:solidFill>
              <a:latin typeface="Calibri"/>
            </a:endParaRPr>
          </a:p>
          <a:p>
            <a:pPr marL="685800" lvl="1" indent="-228240">
              <a:lnSpc>
                <a:spcPct val="90000"/>
              </a:lnSpc>
              <a:spcBef>
                <a:spcPts val="499"/>
              </a:spcBef>
              <a:buClr>
                <a:srgbClr val="000000"/>
              </a:buClr>
              <a:buFont typeface="Arial"/>
              <a:buChar char="•"/>
              <a:tabLst>
                <a:tab pos="0" algn="l"/>
              </a:tabLst>
            </a:pPr>
            <a:r>
              <a:rPr lang="it-IT" sz="2400" b="0" strike="noStrike" spc="-1">
                <a:solidFill>
                  <a:srgbClr val="000000"/>
                </a:solidFill>
                <a:latin typeface="Arial"/>
              </a:rPr>
              <a:t>findManyForEachItemId (List itemsIDs)</a:t>
            </a:r>
            <a:endParaRPr lang="it-IT" sz="2400" b="0" strike="noStrike" spc="-1">
              <a:solidFill>
                <a:srgbClr val="000000"/>
              </a:solidFill>
              <a:latin typeface="Calibri"/>
            </a:endParaRPr>
          </a:p>
        </p:txBody>
      </p:sp>
      <p:sp>
        <p:nvSpPr>
          <p:cNvPr id="155" name="Segnaposto numero diapositiva 3"/>
          <p:cNvSpPr txBox="1"/>
          <p:nvPr/>
        </p:nvSpPr>
        <p:spPr>
          <a:xfrm>
            <a:off x="8610480" y="6356520"/>
            <a:ext cx="2742840" cy="364680"/>
          </a:xfrm>
          <a:prstGeom prst="rect">
            <a:avLst/>
          </a:prstGeom>
          <a:noFill/>
          <a:ln w="0">
            <a:noFill/>
          </a:ln>
        </p:spPr>
        <p:txBody>
          <a:bodyPr anchor="ctr">
            <a:noAutofit/>
          </a:bodyPr>
          <a:lstStyle/>
          <a:p>
            <a:pPr algn="r">
              <a:lnSpc>
                <a:spcPct val="100000"/>
              </a:lnSpc>
            </a:pPr>
            <a:fld id="{6EF7E2ED-DAC4-4EC2-88B4-C6F3034C4F14}" type="slidenum">
              <a:rPr lang="it-IT" sz="1200" b="0" strike="noStrike" spc="-1">
                <a:solidFill>
                  <a:srgbClr val="8B8B8B"/>
                </a:solidFill>
                <a:latin typeface="Calibri"/>
              </a:rPr>
              <a:t>25</a:t>
            </a:fld>
            <a:endParaRPr lang="en-US" sz="1200" b="0" strike="noStrike" spc="-1">
              <a:latin typeface="Times New Roman"/>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 name="Titolo 1"/>
          <p:cNvSpPr txBox="1"/>
          <p:nvPr/>
        </p:nvSpPr>
        <p:spPr>
          <a:xfrm>
            <a:off x="838080" y="365040"/>
            <a:ext cx="10515240" cy="1325160"/>
          </a:xfrm>
          <a:prstGeom prst="rect">
            <a:avLst/>
          </a:prstGeom>
          <a:noFill/>
          <a:ln w="0">
            <a:noFill/>
          </a:ln>
        </p:spPr>
        <p:txBody>
          <a:bodyPr anchor="ctr">
            <a:normAutofit/>
          </a:bodyPr>
          <a:lstStyle/>
          <a:p>
            <a:pPr>
              <a:lnSpc>
                <a:spcPct val="90000"/>
              </a:lnSpc>
            </a:pPr>
            <a:r>
              <a:rPr lang="it-IT" sz="3600" b="1" strike="noStrike" spc="-1">
                <a:solidFill>
                  <a:srgbClr val="000000"/>
                </a:solidFill>
                <a:latin typeface="Arial"/>
              </a:rPr>
              <a:t>Componenti </a:t>
            </a:r>
            <a:r>
              <a:rPr lang="it-IT" sz="3600" b="0" strike="noStrike" spc="-1">
                <a:solidFill>
                  <a:srgbClr val="000000"/>
                </a:solidFill>
                <a:latin typeface="Arial"/>
              </a:rPr>
              <a:t>– Controllers (servlets) </a:t>
            </a:r>
            <a:endParaRPr lang="it-IT" sz="3600" b="0" strike="noStrike" spc="-1">
              <a:solidFill>
                <a:srgbClr val="000000"/>
              </a:solidFill>
              <a:latin typeface="Calibri"/>
            </a:endParaRPr>
          </a:p>
        </p:txBody>
      </p:sp>
      <p:sp>
        <p:nvSpPr>
          <p:cNvPr id="157" name="Segnaposto contenuto 2"/>
          <p:cNvSpPr txBox="1"/>
          <p:nvPr/>
        </p:nvSpPr>
        <p:spPr>
          <a:xfrm>
            <a:off x="838080" y="1825560"/>
            <a:ext cx="10515240" cy="4350960"/>
          </a:xfrm>
          <a:prstGeom prst="rect">
            <a:avLst/>
          </a:prstGeom>
          <a:noFill/>
          <a:ln w="0">
            <a:noFill/>
          </a:ln>
        </p:spPr>
        <p:txBody>
          <a:bodyPr>
            <a:normAutofit lnSpcReduction="10000"/>
          </a:bodyPr>
          <a:lstStyle/>
          <a:p>
            <a:pPr marL="228600" indent="-228240">
              <a:lnSpc>
                <a:spcPct val="90000"/>
              </a:lnSpc>
              <a:spcBef>
                <a:spcPts val="1001"/>
              </a:spcBef>
              <a:buClr>
                <a:srgbClr val="000000"/>
              </a:buClr>
              <a:buFont typeface="Arial"/>
              <a:buChar char="•"/>
            </a:pPr>
            <a:r>
              <a:rPr lang="it-IT" sz="2400" b="0" strike="noStrike" spc="-1">
                <a:solidFill>
                  <a:srgbClr val="000000"/>
                </a:solidFill>
                <a:latin typeface="Arial"/>
              </a:rPr>
              <a:t>doLogin </a:t>
            </a:r>
            <a:endParaRPr lang="it-IT" sz="2400" b="0" strike="noStrike" spc="-1">
              <a:solidFill>
                <a:srgbClr val="000000"/>
              </a:solidFill>
              <a:latin typeface="Calibri"/>
            </a:endParaRPr>
          </a:p>
          <a:p>
            <a:pPr marL="228600" indent="-228240">
              <a:lnSpc>
                <a:spcPct val="90000"/>
              </a:lnSpc>
              <a:spcBef>
                <a:spcPts val="1001"/>
              </a:spcBef>
              <a:buClr>
                <a:srgbClr val="000000"/>
              </a:buClr>
              <a:buFont typeface="Arial"/>
              <a:buChar char="•"/>
            </a:pPr>
            <a:r>
              <a:rPr lang="it-IT" sz="2400" b="0" strike="noStrike" spc="-1">
                <a:solidFill>
                  <a:srgbClr val="000000"/>
                </a:solidFill>
                <a:latin typeface="Arial"/>
              </a:rPr>
              <a:t>doLogout </a:t>
            </a:r>
            <a:endParaRPr lang="it-IT" sz="2400" b="0" strike="noStrike" spc="-1">
              <a:solidFill>
                <a:srgbClr val="000000"/>
              </a:solidFill>
              <a:latin typeface="Calibri"/>
            </a:endParaRPr>
          </a:p>
          <a:p>
            <a:pPr marL="228600" indent="-228240">
              <a:lnSpc>
                <a:spcPct val="90000"/>
              </a:lnSpc>
              <a:spcBef>
                <a:spcPts val="1001"/>
              </a:spcBef>
              <a:buClr>
                <a:srgbClr val="000000"/>
              </a:buClr>
              <a:buFont typeface="Arial"/>
              <a:buChar char="•"/>
            </a:pPr>
            <a:r>
              <a:rPr lang="it-IT" sz="2400" b="0" strike="noStrike" spc="-1">
                <a:solidFill>
                  <a:srgbClr val="000000"/>
                </a:solidFill>
                <a:latin typeface="Arial"/>
              </a:rPr>
              <a:t>doRegister </a:t>
            </a:r>
            <a:endParaRPr lang="it-IT" sz="2400" b="0" strike="noStrike" spc="-1">
              <a:solidFill>
                <a:srgbClr val="000000"/>
              </a:solidFill>
              <a:latin typeface="Calibri"/>
            </a:endParaRPr>
          </a:p>
          <a:p>
            <a:pPr marL="228600" indent="-228240">
              <a:lnSpc>
                <a:spcPct val="90000"/>
              </a:lnSpc>
              <a:spcBef>
                <a:spcPts val="1001"/>
              </a:spcBef>
              <a:buClr>
                <a:srgbClr val="000000"/>
              </a:buClr>
              <a:buFont typeface="Arial"/>
              <a:buChar char="•"/>
            </a:pPr>
            <a:r>
              <a:rPr lang="it-IT" sz="2400" b="0" strike="noStrike" spc="-1">
                <a:solidFill>
                  <a:srgbClr val="000000"/>
                </a:solidFill>
                <a:latin typeface="Arial"/>
              </a:rPr>
              <a:t>goHome </a:t>
            </a:r>
            <a:endParaRPr lang="it-IT" sz="2400" b="0" strike="noStrike" spc="-1">
              <a:solidFill>
                <a:srgbClr val="000000"/>
              </a:solidFill>
              <a:latin typeface="Calibri"/>
            </a:endParaRPr>
          </a:p>
          <a:p>
            <a:pPr marL="228600" indent="-228240">
              <a:lnSpc>
                <a:spcPct val="90000"/>
              </a:lnSpc>
              <a:spcBef>
                <a:spcPts val="1001"/>
              </a:spcBef>
              <a:buClr>
                <a:srgbClr val="000000"/>
              </a:buClr>
              <a:buFont typeface="Arial"/>
              <a:buChar char="•"/>
            </a:pPr>
            <a:r>
              <a:rPr lang="it-IT" sz="2400" b="0" strike="noStrike" spc="-1">
                <a:solidFill>
                  <a:srgbClr val="000000"/>
                </a:solidFill>
                <a:latin typeface="Arial"/>
              </a:rPr>
              <a:t>doSearch </a:t>
            </a:r>
            <a:endParaRPr lang="it-IT" sz="2400" b="0" strike="noStrike" spc="-1">
              <a:solidFill>
                <a:srgbClr val="000000"/>
              </a:solidFill>
              <a:latin typeface="Calibri"/>
            </a:endParaRPr>
          </a:p>
          <a:p>
            <a:pPr marL="228600" indent="-228240">
              <a:lnSpc>
                <a:spcPct val="90000"/>
              </a:lnSpc>
              <a:spcBef>
                <a:spcPts val="1001"/>
              </a:spcBef>
              <a:buClr>
                <a:srgbClr val="000000"/>
              </a:buClr>
              <a:buFont typeface="Arial"/>
              <a:buChar char="•"/>
            </a:pPr>
            <a:r>
              <a:rPr lang="it-IT" sz="2400" b="0" strike="noStrike" spc="-1">
                <a:solidFill>
                  <a:srgbClr val="000000"/>
                </a:solidFill>
                <a:latin typeface="Arial"/>
              </a:rPr>
              <a:t>doView </a:t>
            </a:r>
            <a:endParaRPr lang="it-IT" sz="2400" b="0" strike="noStrike" spc="-1">
              <a:solidFill>
                <a:srgbClr val="000000"/>
              </a:solidFill>
              <a:latin typeface="Calibri"/>
            </a:endParaRPr>
          </a:p>
          <a:p>
            <a:pPr marL="228600" indent="-228240">
              <a:lnSpc>
                <a:spcPct val="90000"/>
              </a:lnSpc>
              <a:spcBef>
                <a:spcPts val="1001"/>
              </a:spcBef>
              <a:buClr>
                <a:srgbClr val="000000"/>
              </a:buClr>
              <a:buFont typeface="Arial"/>
              <a:buChar char="•"/>
            </a:pPr>
            <a:r>
              <a:rPr lang="it-IT" sz="2400" b="0" strike="noStrike" spc="-1">
                <a:solidFill>
                  <a:srgbClr val="000000"/>
                </a:solidFill>
                <a:latin typeface="Arial"/>
              </a:rPr>
              <a:t>doAddCart </a:t>
            </a:r>
            <a:endParaRPr lang="it-IT" sz="2400" b="0" strike="noStrike" spc="-1">
              <a:solidFill>
                <a:srgbClr val="000000"/>
              </a:solidFill>
              <a:latin typeface="Calibri"/>
            </a:endParaRPr>
          </a:p>
          <a:p>
            <a:pPr marL="228600" indent="-228240">
              <a:lnSpc>
                <a:spcPct val="90000"/>
              </a:lnSpc>
              <a:spcBef>
                <a:spcPts val="1001"/>
              </a:spcBef>
              <a:buClr>
                <a:srgbClr val="000000"/>
              </a:buClr>
              <a:buFont typeface="Arial"/>
              <a:buChar char="•"/>
            </a:pPr>
            <a:r>
              <a:rPr lang="it-IT" sz="2400" b="0" strike="noStrike" spc="-1">
                <a:solidFill>
                  <a:srgbClr val="000000"/>
                </a:solidFill>
                <a:latin typeface="Arial"/>
              </a:rPr>
              <a:t>goCart </a:t>
            </a:r>
            <a:endParaRPr lang="it-IT" sz="2400" b="0" strike="noStrike" spc="-1">
              <a:solidFill>
                <a:srgbClr val="000000"/>
              </a:solidFill>
              <a:latin typeface="Calibri"/>
            </a:endParaRPr>
          </a:p>
          <a:p>
            <a:pPr marL="228600" indent="-228240">
              <a:lnSpc>
                <a:spcPct val="90000"/>
              </a:lnSpc>
              <a:spcBef>
                <a:spcPts val="1001"/>
              </a:spcBef>
              <a:buClr>
                <a:srgbClr val="000000"/>
              </a:buClr>
              <a:buFont typeface="Arial"/>
              <a:buChar char="•"/>
            </a:pPr>
            <a:r>
              <a:rPr lang="it-IT" sz="2400" b="0" strike="noStrike" spc="-1">
                <a:solidFill>
                  <a:srgbClr val="000000"/>
                </a:solidFill>
                <a:latin typeface="Arial"/>
              </a:rPr>
              <a:t>doOrder </a:t>
            </a:r>
            <a:endParaRPr lang="it-IT" sz="2400" b="0" strike="noStrike" spc="-1">
              <a:solidFill>
                <a:srgbClr val="000000"/>
              </a:solidFill>
              <a:latin typeface="Calibri"/>
            </a:endParaRPr>
          </a:p>
          <a:p>
            <a:pPr marL="228600" indent="-228240">
              <a:lnSpc>
                <a:spcPct val="90000"/>
              </a:lnSpc>
              <a:spcBef>
                <a:spcPts val="1001"/>
              </a:spcBef>
              <a:buClr>
                <a:srgbClr val="000000"/>
              </a:buClr>
              <a:buFont typeface="Arial"/>
              <a:buChar char="•"/>
            </a:pPr>
            <a:r>
              <a:rPr lang="it-IT" sz="2400" b="0" strike="noStrike" spc="-1">
                <a:solidFill>
                  <a:srgbClr val="000000"/>
                </a:solidFill>
                <a:latin typeface="Arial"/>
              </a:rPr>
              <a:t>goOrders</a:t>
            </a:r>
            <a:endParaRPr lang="it-IT" sz="2400" b="0" strike="noStrike" spc="-1">
              <a:solidFill>
                <a:srgbClr val="000000"/>
              </a:solidFill>
              <a:latin typeface="Calibri"/>
            </a:endParaRPr>
          </a:p>
        </p:txBody>
      </p:sp>
      <p:sp>
        <p:nvSpPr>
          <p:cNvPr id="158" name="Segnaposto numero diapositiva 3"/>
          <p:cNvSpPr txBox="1"/>
          <p:nvPr/>
        </p:nvSpPr>
        <p:spPr>
          <a:xfrm>
            <a:off x="8610480" y="6356520"/>
            <a:ext cx="2742840" cy="364680"/>
          </a:xfrm>
          <a:prstGeom prst="rect">
            <a:avLst/>
          </a:prstGeom>
          <a:noFill/>
          <a:ln w="0">
            <a:noFill/>
          </a:ln>
        </p:spPr>
        <p:txBody>
          <a:bodyPr anchor="ctr">
            <a:noAutofit/>
          </a:bodyPr>
          <a:lstStyle/>
          <a:p>
            <a:pPr algn="r">
              <a:lnSpc>
                <a:spcPct val="100000"/>
              </a:lnSpc>
            </a:pPr>
            <a:fld id="{A76C293A-D602-49BA-B043-4504C84F9A39}" type="slidenum">
              <a:rPr lang="it-IT" sz="1200" b="0" strike="noStrike" spc="-1">
                <a:solidFill>
                  <a:srgbClr val="8B8B8B"/>
                </a:solidFill>
                <a:latin typeface="Calibri"/>
              </a:rPr>
              <a:t>26</a:t>
            </a:fld>
            <a:endParaRPr lang="en-US" sz="1200" b="0" strike="noStrike" spc="-1">
              <a:latin typeface="Times New Roman"/>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Titolo 1"/>
          <p:cNvSpPr txBox="1"/>
          <p:nvPr/>
        </p:nvSpPr>
        <p:spPr>
          <a:xfrm>
            <a:off x="838080" y="365040"/>
            <a:ext cx="10515240" cy="1325160"/>
          </a:xfrm>
          <a:prstGeom prst="rect">
            <a:avLst/>
          </a:prstGeom>
          <a:noFill/>
          <a:ln w="0">
            <a:noFill/>
          </a:ln>
        </p:spPr>
        <p:txBody>
          <a:bodyPr anchor="ctr">
            <a:normAutofit/>
          </a:bodyPr>
          <a:lstStyle/>
          <a:p>
            <a:pPr>
              <a:lnSpc>
                <a:spcPct val="90000"/>
              </a:lnSpc>
            </a:pPr>
            <a:r>
              <a:rPr lang="it-IT" sz="3600" b="1" strike="noStrike" spc="-1">
                <a:solidFill>
                  <a:srgbClr val="000000"/>
                </a:solidFill>
                <a:latin typeface="Arial"/>
              </a:rPr>
              <a:t>Componenti </a:t>
            </a:r>
            <a:r>
              <a:rPr lang="it-IT" sz="3600" b="0" strike="noStrike" spc="-1">
                <a:solidFill>
                  <a:srgbClr val="000000"/>
                </a:solidFill>
                <a:latin typeface="Arial"/>
              </a:rPr>
              <a:t>– </a:t>
            </a:r>
            <a:r>
              <a:rPr lang="en-US" sz="3600" b="0" strike="noStrike" spc="-1">
                <a:solidFill>
                  <a:srgbClr val="000000"/>
                </a:solidFill>
                <a:latin typeface="Arial"/>
              </a:rPr>
              <a:t>Exceptions</a:t>
            </a:r>
            <a:endParaRPr lang="it-IT" sz="3600" b="0" strike="noStrike" spc="-1">
              <a:solidFill>
                <a:srgbClr val="000000"/>
              </a:solidFill>
              <a:latin typeface="Calibri"/>
            </a:endParaRPr>
          </a:p>
        </p:txBody>
      </p:sp>
      <p:sp>
        <p:nvSpPr>
          <p:cNvPr id="160" name="Segnaposto contenuto 2"/>
          <p:cNvSpPr txBox="1"/>
          <p:nvPr/>
        </p:nvSpPr>
        <p:spPr>
          <a:xfrm>
            <a:off x="838080" y="1825560"/>
            <a:ext cx="10515240" cy="4350960"/>
          </a:xfrm>
          <a:prstGeom prst="rect">
            <a:avLst/>
          </a:prstGeom>
          <a:noFill/>
          <a:ln w="0">
            <a:noFill/>
          </a:ln>
        </p:spPr>
        <p:txBody>
          <a:bodyPr>
            <a:normAutofit/>
          </a:bodyPr>
          <a:lstStyle/>
          <a:p>
            <a:pPr marL="228600" indent="-228240">
              <a:lnSpc>
                <a:spcPct val="90000"/>
              </a:lnSpc>
              <a:spcBef>
                <a:spcPts val="1001"/>
              </a:spcBef>
              <a:buClr>
                <a:srgbClr val="000000"/>
              </a:buClr>
              <a:buFont typeface="Arial"/>
              <a:buChar char="•"/>
            </a:pPr>
            <a:r>
              <a:rPr lang="it-IT" sz="2800" b="0" strike="noStrike" spc="-1">
                <a:solidFill>
                  <a:srgbClr val="000000"/>
                </a:solidFill>
                <a:latin typeface="Arial"/>
              </a:rPr>
              <a:t>DatabaseException</a:t>
            </a:r>
            <a:endParaRPr lang="it-IT" sz="2800" b="0" strike="noStrike" spc="-1">
              <a:solidFill>
                <a:srgbClr val="000000"/>
              </a:solidFill>
              <a:latin typeface="Calibri"/>
            </a:endParaRPr>
          </a:p>
        </p:txBody>
      </p:sp>
      <p:sp>
        <p:nvSpPr>
          <p:cNvPr id="161" name="Segnaposto numero diapositiva 3"/>
          <p:cNvSpPr txBox="1"/>
          <p:nvPr/>
        </p:nvSpPr>
        <p:spPr>
          <a:xfrm>
            <a:off x="8610480" y="6356520"/>
            <a:ext cx="2742840" cy="364680"/>
          </a:xfrm>
          <a:prstGeom prst="rect">
            <a:avLst/>
          </a:prstGeom>
          <a:noFill/>
          <a:ln w="0">
            <a:noFill/>
          </a:ln>
        </p:spPr>
        <p:txBody>
          <a:bodyPr anchor="ctr">
            <a:noAutofit/>
          </a:bodyPr>
          <a:lstStyle/>
          <a:p>
            <a:pPr algn="r">
              <a:lnSpc>
                <a:spcPct val="100000"/>
              </a:lnSpc>
            </a:pPr>
            <a:fld id="{253078F8-AFDD-44AB-8AE8-52019EBA8B61}" type="slidenum">
              <a:rPr lang="it-IT" sz="1200" b="0" strike="noStrike" spc="-1">
                <a:solidFill>
                  <a:srgbClr val="8B8B8B"/>
                </a:solidFill>
                <a:latin typeface="Calibri"/>
              </a:rPr>
              <a:t>27</a:t>
            </a:fld>
            <a:endParaRPr lang="en-US" sz="1200" b="0" strike="noStrike" spc="-1">
              <a:latin typeface="Times New Roman"/>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 name="Titolo 1"/>
          <p:cNvSpPr txBox="1"/>
          <p:nvPr/>
        </p:nvSpPr>
        <p:spPr>
          <a:xfrm>
            <a:off x="838080" y="365040"/>
            <a:ext cx="10515240" cy="1325160"/>
          </a:xfrm>
          <a:prstGeom prst="rect">
            <a:avLst/>
          </a:prstGeom>
          <a:noFill/>
          <a:ln w="0">
            <a:noFill/>
          </a:ln>
        </p:spPr>
        <p:txBody>
          <a:bodyPr anchor="ctr">
            <a:normAutofit/>
          </a:bodyPr>
          <a:lstStyle/>
          <a:p>
            <a:pPr>
              <a:lnSpc>
                <a:spcPct val="90000"/>
              </a:lnSpc>
            </a:pPr>
            <a:r>
              <a:rPr lang="it-IT" sz="3600" b="1" strike="noStrike" spc="-1">
                <a:solidFill>
                  <a:srgbClr val="000000"/>
                </a:solidFill>
                <a:latin typeface="Arial"/>
              </a:rPr>
              <a:t>Componenti </a:t>
            </a:r>
            <a:r>
              <a:rPr lang="it-IT" sz="3600" b="0" strike="noStrike" spc="-1">
                <a:solidFill>
                  <a:srgbClr val="000000"/>
                </a:solidFill>
                <a:latin typeface="Arial"/>
              </a:rPr>
              <a:t>– </a:t>
            </a:r>
            <a:r>
              <a:rPr lang="en-US" sz="3600" b="0" strike="noStrike" spc="-1">
                <a:solidFill>
                  <a:srgbClr val="000000"/>
                </a:solidFill>
                <a:latin typeface="Arial"/>
              </a:rPr>
              <a:t>Filtri</a:t>
            </a:r>
            <a:endParaRPr lang="it-IT" sz="3600" b="0" strike="noStrike" spc="-1">
              <a:solidFill>
                <a:srgbClr val="000000"/>
              </a:solidFill>
              <a:latin typeface="Calibri"/>
            </a:endParaRPr>
          </a:p>
        </p:txBody>
      </p:sp>
      <p:sp>
        <p:nvSpPr>
          <p:cNvPr id="163" name="Segnaposto contenuto 2"/>
          <p:cNvSpPr txBox="1"/>
          <p:nvPr/>
        </p:nvSpPr>
        <p:spPr>
          <a:xfrm>
            <a:off x="838080" y="1825560"/>
            <a:ext cx="10515240" cy="4350960"/>
          </a:xfrm>
          <a:prstGeom prst="rect">
            <a:avLst/>
          </a:prstGeom>
          <a:noFill/>
          <a:ln w="0">
            <a:noFill/>
          </a:ln>
        </p:spPr>
        <p:txBody>
          <a:bodyPr>
            <a:normAutofit/>
          </a:bodyPr>
          <a:lstStyle/>
          <a:p>
            <a:pPr marL="228600" indent="-228240">
              <a:lnSpc>
                <a:spcPct val="90000"/>
              </a:lnSpc>
              <a:spcBef>
                <a:spcPts val="1001"/>
              </a:spcBef>
              <a:buClr>
                <a:srgbClr val="000000"/>
              </a:buClr>
              <a:buFont typeface="Arial"/>
              <a:buChar char="•"/>
            </a:pPr>
            <a:r>
              <a:rPr lang="it-IT" sz="2800" b="0" strike="noStrike" spc="-1">
                <a:solidFill>
                  <a:srgbClr val="000000"/>
                </a:solidFill>
                <a:latin typeface="Arial"/>
              </a:rPr>
              <a:t>QueryFilter</a:t>
            </a:r>
            <a:endParaRPr lang="it-IT" sz="2800" b="0" strike="noStrike" spc="-1">
              <a:solidFill>
                <a:srgbClr val="000000"/>
              </a:solidFill>
              <a:latin typeface="Calibri"/>
            </a:endParaRPr>
          </a:p>
        </p:txBody>
      </p:sp>
      <p:sp>
        <p:nvSpPr>
          <p:cNvPr id="164" name="Segnaposto numero diapositiva 3"/>
          <p:cNvSpPr txBox="1"/>
          <p:nvPr/>
        </p:nvSpPr>
        <p:spPr>
          <a:xfrm>
            <a:off x="8610480" y="6356520"/>
            <a:ext cx="2742840" cy="364680"/>
          </a:xfrm>
          <a:prstGeom prst="rect">
            <a:avLst/>
          </a:prstGeom>
          <a:noFill/>
          <a:ln w="0">
            <a:noFill/>
          </a:ln>
        </p:spPr>
        <p:txBody>
          <a:bodyPr anchor="ctr">
            <a:noAutofit/>
          </a:bodyPr>
          <a:lstStyle/>
          <a:p>
            <a:pPr algn="r">
              <a:lnSpc>
                <a:spcPct val="100000"/>
              </a:lnSpc>
            </a:pPr>
            <a:fld id="{A32FEC2B-F581-461A-AE36-461563A14F5B}" type="slidenum">
              <a:rPr lang="it-IT" sz="1200" b="0" strike="noStrike" spc="-1">
                <a:solidFill>
                  <a:srgbClr val="8B8B8B"/>
                </a:solidFill>
                <a:latin typeface="Calibri"/>
              </a:rPr>
              <a:t>28</a:t>
            </a:fld>
            <a:endParaRPr lang="en-US" sz="1200" b="0" strike="noStrike" spc="-1">
              <a:latin typeface="Times New Roman"/>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 name="Titolo 1"/>
          <p:cNvSpPr txBox="1"/>
          <p:nvPr/>
        </p:nvSpPr>
        <p:spPr>
          <a:xfrm>
            <a:off x="838080" y="365040"/>
            <a:ext cx="10515240" cy="1325160"/>
          </a:xfrm>
          <a:prstGeom prst="rect">
            <a:avLst/>
          </a:prstGeom>
          <a:noFill/>
          <a:ln w="0">
            <a:noFill/>
          </a:ln>
        </p:spPr>
        <p:txBody>
          <a:bodyPr anchor="ctr">
            <a:normAutofit/>
          </a:bodyPr>
          <a:lstStyle/>
          <a:p>
            <a:pPr>
              <a:lnSpc>
                <a:spcPct val="90000"/>
              </a:lnSpc>
            </a:pPr>
            <a:r>
              <a:rPr lang="it-IT" sz="3600" b="1" strike="noStrike" spc="-1">
                <a:solidFill>
                  <a:srgbClr val="000000"/>
                </a:solidFill>
                <a:latin typeface="Arial"/>
              </a:rPr>
              <a:t>Componenti </a:t>
            </a:r>
            <a:r>
              <a:rPr lang="it-IT" sz="3600" b="0" strike="noStrike" spc="-1">
                <a:solidFill>
                  <a:srgbClr val="000000"/>
                </a:solidFill>
                <a:latin typeface="Arial"/>
              </a:rPr>
              <a:t>– </a:t>
            </a:r>
            <a:r>
              <a:rPr lang="en-US" sz="3600" b="0" strike="noStrike" spc="-1">
                <a:solidFill>
                  <a:srgbClr val="000000"/>
                </a:solidFill>
                <a:latin typeface="Arial"/>
              </a:rPr>
              <a:t>Utils</a:t>
            </a:r>
            <a:endParaRPr lang="it-IT" sz="3600" b="0" strike="noStrike" spc="-1">
              <a:solidFill>
                <a:srgbClr val="000000"/>
              </a:solidFill>
              <a:latin typeface="Calibri"/>
            </a:endParaRPr>
          </a:p>
        </p:txBody>
      </p:sp>
      <p:sp>
        <p:nvSpPr>
          <p:cNvPr id="166" name="Segnaposto contenuto 2"/>
          <p:cNvSpPr txBox="1"/>
          <p:nvPr/>
        </p:nvSpPr>
        <p:spPr>
          <a:xfrm>
            <a:off x="838080" y="1825560"/>
            <a:ext cx="10515240" cy="4350960"/>
          </a:xfrm>
          <a:prstGeom prst="rect">
            <a:avLst/>
          </a:prstGeom>
          <a:noFill/>
          <a:ln w="0">
            <a:noFill/>
          </a:ln>
        </p:spPr>
        <p:txBody>
          <a:bodyPr>
            <a:normAutofit/>
          </a:bodyPr>
          <a:lstStyle/>
          <a:p>
            <a:pPr marL="228600" indent="-228240">
              <a:lnSpc>
                <a:spcPct val="90000"/>
              </a:lnSpc>
              <a:spcBef>
                <a:spcPts val="1001"/>
              </a:spcBef>
              <a:buClr>
                <a:srgbClr val="000000"/>
              </a:buClr>
              <a:buFont typeface="Arial"/>
              <a:buChar char="•"/>
            </a:pPr>
            <a:r>
              <a:rPr lang="it-IT" sz="2800" b="0" strike="noStrike" spc="-1">
                <a:solidFill>
                  <a:srgbClr val="000000"/>
                </a:solidFill>
                <a:latin typeface="Arial"/>
              </a:rPr>
              <a:t>AuthUtils</a:t>
            </a:r>
            <a:endParaRPr lang="it-IT" sz="2800" b="0" strike="noStrike" spc="-1">
              <a:solidFill>
                <a:srgbClr val="000000"/>
              </a:solidFill>
              <a:latin typeface="Calibri"/>
            </a:endParaRPr>
          </a:p>
          <a:p>
            <a:pPr marL="228600" indent="-228240">
              <a:lnSpc>
                <a:spcPct val="90000"/>
              </a:lnSpc>
              <a:spcBef>
                <a:spcPts val="1001"/>
              </a:spcBef>
              <a:buClr>
                <a:srgbClr val="000000"/>
              </a:buClr>
              <a:buFont typeface="Arial"/>
              <a:buChar char="•"/>
            </a:pPr>
            <a:r>
              <a:rPr lang="it-IT" sz="2800" b="0" strike="noStrike" spc="-1">
                <a:solidFill>
                  <a:srgbClr val="000000"/>
                </a:solidFill>
                <a:latin typeface="Arial"/>
              </a:rPr>
              <a:t>DBConnectionProvider</a:t>
            </a:r>
            <a:endParaRPr lang="it-IT" sz="2800" b="0" strike="noStrike" spc="-1">
              <a:solidFill>
                <a:srgbClr val="000000"/>
              </a:solidFill>
              <a:latin typeface="Calibri"/>
            </a:endParaRPr>
          </a:p>
          <a:p>
            <a:pPr marL="228600" indent="-228240">
              <a:lnSpc>
                <a:spcPct val="90000"/>
              </a:lnSpc>
              <a:spcBef>
                <a:spcPts val="1001"/>
              </a:spcBef>
              <a:buClr>
                <a:srgbClr val="000000"/>
              </a:buClr>
              <a:buFont typeface="Arial"/>
              <a:buChar char="•"/>
            </a:pPr>
            <a:r>
              <a:rPr lang="it-IT" sz="2800" b="0" strike="noStrike" spc="-1">
                <a:solidFill>
                  <a:srgbClr val="000000"/>
                </a:solidFill>
                <a:latin typeface="Arial"/>
              </a:rPr>
              <a:t>TemplateEngineProvider</a:t>
            </a:r>
            <a:endParaRPr lang="it-IT" sz="2800" b="0" strike="noStrike" spc="-1">
              <a:solidFill>
                <a:srgbClr val="000000"/>
              </a:solidFill>
              <a:latin typeface="Calibri"/>
            </a:endParaRPr>
          </a:p>
          <a:p>
            <a:pPr marL="228600" indent="-228240">
              <a:lnSpc>
                <a:spcPct val="90000"/>
              </a:lnSpc>
              <a:spcBef>
                <a:spcPts val="1001"/>
              </a:spcBef>
              <a:buClr>
                <a:srgbClr val="000000"/>
              </a:buClr>
              <a:buFont typeface="Arial"/>
              <a:buChar char="•"/>
            </a:pPr>
            <a:r>
              <a:rPr lang="it-IT" sz="2800" b="0" strike="noStrike" spc="-1">
                <a:solidFill>
                  <a:srgbClr val="000000"/>
                </a:solidFill>
                <a:latin typeface="Arial"/>
              </a:rPr>
              <a:t>OrderUtils</a:t>
            </a:r>
            <a:endParaRPr lang="it-IT" sz="2800" b="0" strike="noStrike" spc="-1">
              <a:solidFill>
                <a:srgbClr val="000000"/>
              </a:solidFill>
              <a:latin typeface="Calibri"/>
            </a:endParaRPr>
          </a:p>
        </p:txBody>
      </p:sp>
      <p:sp>
        <p:nvSpPr>
          <p:cNvPr id="167" name="Segnaposto numero diapositiva 3"/>
          <p:cNvSpPr txBox="1"/>
          <p:nvPr/>
        </p:nvSpPr>
        <p:spPr>
          <a:xfrm>
            <a:off x="8610480" y="6356520"/>
            <a:ext cx="2742840" cy="364680"/>
          </a:xfrm>
          <a:prstGeom prst="rect">
            <a:avLst/>
          </a:prstGeom>
          <a:noFill/>
          <a:ln w="0">
            <a:noFill/>
          </a:ln>
        </p:spPr>
        <p:txBody>
          <a:bodyPr anchor="ctr">
            <a:noAutofit/>
          </a:bodyPr>
          <a:lstStyle/>
          <a:p>
            <a:pPr algn="r">
              <a:lnSpc>
                <a:spcPct val="100000"/>
              </a:lnSpc>
            </a:pPr>
            <a:fld id="{8EF19A8F-5678-45C7-89B1-3192B5AF254C}" type="slidenum">
              <a:rPr lang="it-IT" sz="1200" b="0" strike="noStrike" spc="-1">
                <a:solidFill>
                  <a:srgbClr val="8B8B8B"/>
                </a:solidFill>
                <a:latin typeface="Calibri"/>
              </a:rPr>
              <a:t>29</a:t>
            </a:fld>
            <a:endParaRPr lang="en-US" sz="1200" b="0" strike="noStrike" spc="-1">
              <a:latin typeface="Times New Roman"/>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Titolo 1"/>
          <p:cNvSpPr txBox="1"/>
          <p:nvPr/>
        </p:nvSpPr>
        <p:spPr>
          <a:xfrm>
            <a:off x="838080" y="365040"/>
            <a:ext cx="10515240" cy="1325160"/>
          </a:xfrm>
          <a:prstGeom prst="rect">
            <a:avLst/>
          </a:prstGeom>
          <a:noFill/>
          <a:ln w="0">
            <a:noFill/>
          </a:ln>
        </p:spPr>
        <p:txBody>
          <a:bodyPr anchor="ctr">
            <a:normAutofit/>
          </a:bodyPr>
          <a:lstStyle/>
          <a:p>
            <a:pPr>
              <a:lnSpc>
                <a:spcPct val="90000"/>
              </a:lnSpc>
            </a:pPr>
            <a:r>
              <a:rPr lang="it-IT" sz="3600" b="1" strike="noStrike" spc="-1">
                <a:solidFill>
                  <a:srgbClr val="000000"/>
                </a:solidFill>
                <a:latin typeface="Arial"/>
              </a:rPr>
              <a:t>Specifiche del progetto </a:t>
            </a:r>
            <a:r>
              <a:rPr lang="it-IT" sz="3600" b="0" strike="noStrike" spc="-1">
                <a:solidFill>
                  <a:srgbClr val="000000"/>
                </a:solidFill>
                <a:latin typeface="Arial"/>
              </a:rPr>
              <a:t>-</a:t>
            </a:r>
            <a:r>
              <a:rPr lang="it-IT" sz="4000" b="1" strike="noStrike" spc="-1">
                <a:solidFill>
                  <a:srgbClr val="000000"/>
                </a:solidFill>
                <a:latin typeface="Arial"/>
              </a:rPr>
              <a:t> </a:t>
            </a:r>
            <a:r>
              <a:rPr lang="it-IT" sz="3600" b="0" strike="noStrike" spc="-1">
                <a:solidFill>
                  <a:srgbClr val="000000"/>
                </a:solidFill>
                <a:latin typeface="Arial"/>
              </a:rPr>
              <a:t>Versione HTML pura</a:t>
            </a:r>
            <a:endParaRPr lang="it-IT" sz="3600" b="0" strike="noStrike" spc="-1">
              <a:solidFill>
                <a:srgbClr val="000000"/>
              </a:solidFill>
              <a:latin typeface="Calibri"/>
            </a:endParaRPr>
          </a:p>
        </p:txBody>
      </p:sp>
      <p:sp>
        <p:nvSpPr>
          <p:cNvPr id="91" name="Segnaposto contenuto 2"/>
          <p:cNvSpPr txBox="1"/>
          <p:nvPr/>
        </p:nvSpPr>
        <p:spPr>
          <a:xfrm>
            <a:off x="838080" y="1825560"/>
            <a:ext cx="10515240" cy="4667040"/>
          </a:xfrm>
          <a:prstGeom prst="rect">
            <a:avLst/>
          </a:prstGeom>
          <a:noFill/>
          <a:ln w="0">
            <a:noFill/>
          </a:ln>
        </p:spPr>
        <p:txBody>
          <a:bodyPr>
            <a:normAutofit/>
          </a:bodyPr>
          <a:lstStyle/>
          <a:p>
            <a:pPr algn="just">
              <a:lnSpc>
                <a:spcPct val="90000"/>
              </a:lnSpc>
              <a:spcAft>
                <a:spcPts val="1001"/>
              </a:spcAft>
              <a:tabLst>
                <a:tab pos="0" algn="l"/>
              </a:tabLst>
            </a:pPr>
            <a:r>
              <a:rPr lang="it-IT" sz="2000" b="0" strike="noStrike" spc="-1">
                <a:solidFill>
                  <a:srgbClr val="000000"/>
                </a:solidFill>
                <a:latin typeface="Arial"/>
              </a:rPr>
              <a:t>Un’applicazione di commercio elettronico consente all’utente di visualizzare un catalogo di prodotti venduti da diversi fornitori, inserire prodotti in un carrello della spesa e creare un ordine di acquisto a partire dal contenuto del carrello. </a:t>
            </a:r>
            <a:endParaRPr lang="it-IT" sz="2000" b="0" strike="noStrike" spc="-1">
              <a:solidFill>
                <a:srgbClr val="000000"/>
              </a:solidFill>
              <a:latin typeface="Calibri"/>
            </a:endParaRPr>
          </a:p>
          <a:p>
            <a:pPr algn="just">
              <a:lnSpc>
                <a:spcPct val="90000"/>
              </a:lnSpc>
              <a:spcAft>
                <a:spcPts val="1001"/>
              </a:spcAft>
              <a:tabLst>
                <a:tab pos="0" algn="l"/>
              </a:tabLst>
            </a:pPr>
            <a:r>
              <a:rPr lang="it-IT" sz="2000" b="0" strike="noStrike" spc="-1">
                <a:solidFill>
                  <a:srgbClr val="000000"/>
                </a:solidFill>
                <a:latin typeface="Arial"/>
              </a:rPr>
              <a:t>Un articolo ha un codice (campo chiave), un nome, una descrizione, una categoria merceologica e una foto. Lo stesso articolo (cioè codice articolo) può essere venduto da più fornitori a prezzi differenti. Un fornitore ha un codice, un nome, una valutazione da 1 a 5 stelle e una politica di spedizione. Un utente ha un nome, un cognome, un’e-mail, una password e un indirizzo di spedizione. </a:t>
            </a:r>
            <a:endParaRPr lang="it-IT" sz="2000" b="0" strike="noStrike" spc="-1">
              <a:solidFill>
                <a:srgbClr val="000000"/>
              </a:solidFill>
              <a:latin typeface="Calibri"/>
            </a:endParaRPr>
          </a:p>
          <a:p>
            <a:pPr algn="just">
              <a:lnSpc>
                <a:spcPct val="90000"/>
              </a:lnSpc>
              <a:spcAft>
                <a:spcPts val="1001"/>
              </a:spcAft>
              <a:tabLst>
                <a:tab pos="0" algn="l"/>
              </a:tabLst>
            </a:pPr>
            <a:r>
              <a:rPr lang="it-IT" sz="2000" b="0" strike="noStrike" spc="-1">
                <a:solidFill>
                  <a:srgbClr val="000000"/>
                </a:solidFill>
                <a:latin typeface="Arial"/>
              </a:rPr>
              <a:t>La politica di spedizione precisa il prezzo della spedizione in base al numero di articoli ordinati. Ogni fornitore è libero di definire fasce di spesa. Una fascia di spesa ha un numero minimo, un numero massimo e un prezzo. Ad esempio: da 1 a 3 articoli 15€, da 4 a 10 articoli 20€, oltre a 10 articoli,  ecc. Oltre alla fascia di spesa, il fornitore può anche indicare un importo in euro oltre al quale la spedizione è gratuita. Se il totale supera la soglia per la gratuità della spedizione, la spedizione è gratuita indipendentemente dal numero di articoli. </a:t>
            </a:r>
            <a:endParaRPr lang="it-IT" sz="2000" b="0" strike="noStrike" spc="-1">
              <a:solidFill>
                <a:srgbClr val="000000"/>
              </a:solidFill>
              <a:latin typeface="Calibri"/>
            </a:endParaRPr>
          </a:p>
        </p:txBody>
      </p:sp>
      <p:sp>
        <p:nvSpPr>
          <p:cNvPr id="92" name="Segnaposto numero diapositiva 3"/>
          <p:cNvSpPr txBox="1"/>
          <p:nvPr/>
        </p:nvSpPr>
        <p:spPr>
          <a:xfrm>
            <a:off x="8610480" y="6356520"/>
            <a:ext cx="2742840" cy="364680"/>
          </a:xfrm>
          <a:prstGeom prst="rect">
            <a:avLst/>
          </a:prstGeom>
          <a:noFill/>
          <a:ln w="0">
            <a:noFill/>
          </a:ln>
        </p:spPr>
        <p:txBody>
          <a:bodyPr anchor="ctr">
            <a:noAutofit/>
          </a:bodyPr>
          <a:lstStyle/>
          <a:p>
            <a:pPr algn="r">
              <a:lnSpc>
                <a:spcPct val="100000"/>
              </a:lnSpc>
            </a:pPr>
            <a:fld id="{E4AFEFBF-1472-4364-87BD-6F1943631F0F}" type="slidenum">
              <a:rPr lang="it-IT" sz="1200" b="0" strike="noStrike" spc="-1">
                <a:solidFill>
                  <a:srgbClr val="8B8B8B"/>
                </a:solidFill>
                <a:latin typeface="Calibri"/>
              </a:rPr>
              <a:t>3</a:t>
            </a:fld>
            <a:endParaRPr lang="en-US" sz="1200" b="0" strike="noStrike" spc="-1">
              <a:latin typeface="Times New Roman"/>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 name="Titolo 1"/>
          <p:cNvSpPr txBox="1"/>
          <p:nvPr/>
        </p:nvSpPr>
        <p:spPr>
          <a:xfrm>
            <a:off x="838080" y="365040"/>
            <a:ext cx="10515240" cy="1325160"/>
          </a:xfrm>
          <a:prstGeom prst="rect">
            <a:avLst/>
          </a:prstGeom>
          <a:noFill/>
          <a:ln w="0">
            <a:noFill/>
          </a:ln>
        </p:spPr>
        <p:txBody>
          <a:bodyPr anchor="ctr">
            <a:normAutofit/>
          </a:bodyPr>
          <a:lstStyle/>
          <a:p>
            <a:pPr>
              <a:lnSpc>
                <a:spcPct val="90000"/>
              </a:lnSpc>
            </a:pPr>
            <a:r>
              <a:rPr lang="it-IT" sz="3600" b="1" strike="noStrike" spc="-1">
                <a:solidFill>
                  <a:srgbClr val="000000"/>
                </a:solidFill>
                <a:latin typeface="Arial"/>
              </a:rPr>
              <a:t>Componenti </a:t>
            </a:r>
            <a:r>
              <a:rPr lang="it-IT" sz="3600" b="0" strike="noStrike" spc="-1">
                <a:solidFill>
                  <a:srgbClr val="000000"/>
                </a:solidFill>
                <a:latin typeface="Arial"/>
              </a:rPr>
              <a:t>– </a:t>
            </a:r>
            <a:r>
              <a:rPr lang="en-US" sz="3600" b="0" strike="noStrike" spc="-1">
                <a:solidFill>
                  <a:srgbClr val="000000"/>
                </a:solidFill>
                <a:latin typeface="Arial"/>
              </a:rPr>
              <a:t>Views (Templates) </a:t>
            </a:r>
            <a:endParaRPr lang="it-IT" sz="3600" b="0" strike="noStrike" spc="-1">
              <a:solidFill>
                <a:srgbClr val="000000"/>
              </a:solidFill>
              <a:latin typeface="Calibri"/>
            </a:endParaRPr>
          </a:p>
        </p:txBody>
      </p:sp>
      <p:sp>
        <p:nvSpPr>
          <p:cNvPr id="169" name="Segnaposto contenuto 2"/>
          <p:cNvSpPr txBox="1"/>
          <p:nvPr/>
        </p:nvSpPr>
        <p:spPr>
          <a:xfrm>
            <a:off x="838080" y="1825560"/>
            <a:ext cx="10515240" cy="4350960"/>
          </a:xfrm>
          <a:prstGeom prst="rect">
            <a:avLst/>
          </a:prstGeom>
          <a:noFill/>
          <a:ln w="0">
            <a:noFill/>
          </a:ln>
        </p:spPr>
        <p:txBody>
          <a:bodyPr>
            <a:normAutofit/>
          </a:bodyPr>
          <a:lstStyle/>
          <a:p>
            <a:pPr marL="228600" indent="-228240">
              <a:lnSpc>
                <a:spcPct val="90000"/>
              </a:lnSpc>
              <a:spcBef>
                <a:spcPts val="1001"/>
              </a:spcBef>
              <a:buClr>
                <a:srgbClr val="000000"/>
              </a:buClr>
              <a:buFont typeface="Arial"/>
              <a:buChar char="•"/>
            </a:pPr>
            <a:r>
              <a:rPr lang="en-US" sz="2800" b="0" strike="noStrike" spc="-1">
                <a:solidFill>
                  <a:srgbClr val="000000"/>
                </a:solidFill>
                <a:latin typeface="Arial"/>
              </a:rPr>
              <a:t>login </a:t>
            </a:r>
            <a:endParaRPr lang="it-IT" sz="2800" b="0" strike="noStrike" spc="-1">
              <a:solidFill>
                <a:srgbClr val="000000"/>
              </a:solidFill>
              <a:latin typeface="Calibri"/>
            </a:endParaRPr>
          </a:p>
          <a:p>
            <a:pPr marL="228600" indent="-228240">
              <a:lnSpc>
                <a:spcPct val="90000"/>
              </a:lnSpc>
              <a:spcBef>
                <a:spcPts val="1001"/>
              </a:spcBef>
              <a:buClr>
                <a:srgbClr val="000000"/>
              </a:buClr>
              <a:buFont typeface="Arial"/>
              <a:buChar char="•"/>
            </a:pPr>
            <a:r>
              <a:rPr lang="en-US" sz="2800" b="0" strike="noStrike" spc="-1">
                <a:solidFill>
                  <a:srgbClr val="000000"/>
                </a:solidFill>
                <a:latin typeface="Arial"/>
              </a:rPr>
              <a:t>register </a:t>
            </a:r>
            <a:endParaRPr lang="it-IT" sz="2800" b="0" strike="noStrike" spc="-1">
              <a:solidFill>
                <a:srgbClr val="000000"/>
              </a:solidFill>
              <a:latin typeface="Calibri"/>
            </a:endParaRPr>
          </a:p>
          <a:p>
            <a:pPr marL="228600" indent="-228240">
              <a:lnSpc>
                <a:spcPct val="90000"/>
              </a:lnSpc>
              <a:spcBef>
                <a:spcPts val="1001"/>
              </a:spcBef>
              <a:buClr>
                <a:srgbClr val="000000"/>
              </a:buClr>
              <a:buFont typeface="Arial"/>
              <a:buChar char="•"/>
            </a:pPr>
            <a:r>
              <a:rPr lang="en-US" sz="2800" b="0" strike="noStrike" spc="-1">
                <a:solidFill>
                  <a:srgbClr val="000000"/>
                </a:solidFill>
                <a:latin typeface="Arial"/>
              </a:rPr>
              <a:t>home </a:t>
            </a:r>
            <a:endParaRPr lang="it-IT" sz="2800" b="0" strike="noStrike" spc="-1">
              <a:solidFill>
                <a:srgbClr val="000000"/>
              </a:solidFill>
              <a:latin typeface="Calibri"/>
            </a:endParaRPr>
          </a:p>
          <a:p>
            <a:pPr marL="228600" indent="-228240">
              <a:lnSpc>
                <a:spcPct val="90000"/>
              </a:lnSpc>
              <a:spcBef>
                <a:spcPts val="1001"/>
              </a:spcBef>
              <a:buClr>
                <a:srgbClr val="000000"/>
              </a:buClr>
              <a:buFont typeface="Arial"/>
              <a:buChar char="•"/>
            </a:pPr>
            <a:r>
              <a:rPr lang="en-US" sz="2800" b="0" strike="noStrike" spc="-1">
                <a:solidFill>
                  <a:srgbClr val="000000"/>
                </a:solidFill>
                <a:latin typeface="Arial"/>
              </a:rPr>
              <a:t>search </a:t>
            </a:r>
            <a:endParaRPr lang="it-IT" sz="2800" b="0" strike="noStrike" spc="-1">
              <a:solidFill>
                <a:srgbClr val="000000"/>
              </a:solidFill>
              <a:latin typeface="Calibri"/>
            </a:endParaRPr>
          </a:p>
          <a:p>
            <a:pPr marL="228600" indent="-228240">
              <a:lnSpc>
                <a:spcPct val="90000"/>
              </a:lnSpc>
              <a:spcBef>
                <a:spcPts val="1001"/>
              </a:spcBef>
              <a:buClr>
                <a:srgbClr val="000000"/>
              </a:buClr>
              <a:buFont typeface="Arial"/>
              <a:buChar char="•"/>
            </a:pPr>
            <a:r>
              <a:rPr lang="en-US" sz="2800" b="0" strike="noStrike" spc="-1">
                <a:solidFill>
                  <a:srgbClr val="000000"/>
                </a:solidFill>
                <a:latin typeface="Arial"/>
              </a:rPr>
              <a:t>cart </a:t>
            </a:r>
            <a:endParaRPr lang="it-IT" sz="2800" b="0" strike="noStrike" spc="-1">
              <a:solidFill>
                <a:srgbClr val="000000"/>
              </a:solidFill>
              <a:latin typeface="Calibri"/>
            </a:endParaRPr>
          </a:p>
          <a:p>
            <a:pPr marL="228600" indent="-228240">
              <a:lnSpc>
                <a:spcPct val="90000"/>
              </a:lnSpc>
              <a:spcBef>
                <a:spcPts val="1001"/>
              </a:spcBef>
              <a:buClr>
                <a:srgbClr val="000000"/>
              </a:buClr>
              <a:buFont typeface="Arial"/>
              <a:buChar char="•"/>
            </a:pPr>
            <a:r>
              <a:rPr lang="en-US" sz="2800" b="0" strike="noStrike" spc="-1">
                <a:solidFill>
                  <a:srgbClr val="000000"/>
                </a:solidFill>
                <a:latin typeface="Arial"/>
              </a:rPr>
              <a:t>orders</a:t>
            </a:r>
            <a:endParaRPr lang="it-IT" sz="2800" b="0" strike="noStrike" spc="-1">
              <a:solidFill>
                <a:srgbClr val="000000"/>
              </a:solidFill>
              <a:latin typeface="Calibri"/>
            </a:endParaRPr>
          </a:p>
        </p:txBody>
      </p:sp>
      <p:sp>
        <p:nvSpPr>
          <p:cNvPr id="170" name="Segnaposto numero diapositiva 3"/>
          <p:cNvSpPr txBox="1"/>
          <p:nvPr/>
        </p:nvSpPr>
        <p:spPr>
          <a:xfrm>
            <a:off x="8610480" y="6356520"/>
            <a:ext cx="2742840" cy="364680"/>
          </a:xfrm>
          <a:prstGeom prst="rect">
            <a:avLst/>
          </a:prstGeom>
          <a:noFill/>
          <a:ln w="0">
            <a:noFill/>
          </a:ln>
        </p:spPr>
        <p:txBody>
          <a:bodyPr anchor="ctr">
            <a:noAutofit/>
          </a:bodyPr>
          <a:lstStyle/>
          <a:p>
            <a:pPr algn="r">
              <a:lnSpc>
                <a:spcPct val="100000"/>
              </a:lnSpc>
            </a:pPr>
            <a:fld id="{7882B26E-EB48-44C0-9170-F8163230C40D}" type="slidenum">
              <a:rPr lang="it-IT" sz="1200" b="0" strike="noStrike" spc="-1">
                <a:solidFill>
                  <a:srgbClr val="8B8B8B"/>
                </a:solidFill>
                <a:latin typeface="Calibri"/>
              </a:rPr>
              <a:t>30</a:t>
            </a:fld>
            <a:endParaRPr lang="en-US" sz="1200" b="0" strike="noStrike" spc="-1">
              <a:latin typeface="Times New Roman"/>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Titolo 1"/>
          <p:cNvSpPr txBox="1"/>
          <p:nvPr/>
        </p:nvSpPr>
        <p:spPr>
          <a:xfrm>
            <a:off x="838080" y="365040"/>
            <a:ext cx="10515240" cy="1325160"/>
          </a:xfrm>
          <a:prstGeom prst="rect">
            <a:avLst/>
          </a:prstGeom>
          <a:noFill/>
          <a:ln w="0">
            <a:noFill/>
          </a:ln>
        </p:spPr>
        <p:txBody>
          <a:bodyPr anchor="ctr">
            <a:noAutofit/>
          </a:bodyPr>
          <a:lstStyle/>
          <a:p>
            <a:pPr>
              <a:lnSpc>
                <a:spcPct val="90000"/>
              </a:lnSpc>
            </a:pPr>
            <a:r>
              <a:rPr lang="it-IT" sz="3600" b="1" strike="noStrike" spc="-1">
                <a:solidFill>
                  <a:srgbClr val="000000"/>
                </a:solidFill>
                <a:latin typeface="Arial"/>
              </a:rPr>
              <a:t>Componenti</a:t>
            </a:r>
            <a:r>
              <a:rPr lang="it-IT" sz="4000" b="1" strike="noStrike" spc="-1">
                <a:solidFill>
                  <a:srgbClr val="000000"/>
                </a:solidFill>
                <a:latin typeface="Hind"/>
              </a:rPr>
              <a:t> </a:t>
            </a:r>
            <a:r>
              <a:rPr lang="it-IT" sz="3600" b="0" strike="noStrike" spc="-1">
                <a:solidFill>
                  <a:srgbClr val="000000"/>
                </a:solidFill>
                <a:latin typeface="Arial"/>
              </a:rPr>
              <a:t>–</a:t>
            </a:r>
            <a:r>
              <a:rPr lang="it-IT" sz="4000" b="0" strike="noStrike" spc="-1">
                <a:solidFill>
                  <a:srgbClr val="000000"/>
                </a:solidFill>
                <a:latin typeface="Hind"/>
              </a:rPr>
              <a:t> </a:t>
            </a:r>
            <a:r>
              <a:rPr lang="en-US" sz="3600" b="0" strike="noStrike" spc="-1">
                <a:solidFill>
                  <a:srgbClr val="000000"/>
                </a:solidFill>
                <a:latin typeface="Arial"/>
              </a:rPr>
              <a:t>Views (Templates) </a:t>
            </a:r>
            <a:endParaRPr lang="it-IT" sz="3600" b="0" strike="noStrike" spc="-1">
              <a:solidFill>
                <a:srgbClr val="000000"/>
              </a:solidFill>
              <a:latin typeface="Calibri"/>
            </a:endParaRPr>
          </a:p>
        </p:txBody>
      </p:sp>
      <p:sp>
        <p:nvSpPr>
          <p:cNvPr id="172" name="Segnaposto contenuto 2"/>
          <p:cNvSpPr txBox="1"/>
          <p:nvPr/>
        </p:nvSpPr>
        <p:spPr>
          <a:xfrm>
            <a:off x="838080" y="1825560"/>
            <a:ext cx="10515240" cy="4350960"/>
          </a:xfrm>
          <a:prstGeom prst="rect">
            <a:avLst/>
          </a:prstGeom>
          <a:noFill/>
          <a:ln w="0">
            <a:noFill/>
          </a:ln>
        </p:spPr>
        <p:txBody>
          <a:bodyPr>
            <a:normAutofit/>
          </a:bodyPr>
          <a:lstStyle/>
          <a:p>
            <a:pPr marL="228600" indent="-228240">
              <a:lnSpc>
                <a:spcPct val="90000"/>
              </a:lnSpc>
              <a:spcBef>
                <a:spcPts val="1001"/>
              </a:spcBef>
              <a:buClr>
                <a:srgbClr val="000000"/>
              </a:buClr>
              <a:buFont typeface="Arial"/>
              <a:buChar char="•"/>
            </a:pPr>
            <a:r>
              <a:rPr lang="en-US" sz="2800" b="0" strike="noStrike" spc="-1">
                <a:solidFill>
                  <a:srgbClr val="000000"/>
                </a:solidFill>
                <a:latin typeface="Arial"/>
              </a:rPr>
              <a:t>partials: </a:t>
            </a:r>
            <a:endParaRPr lang="it-IT" sz="2800" b="0" strike="noStrike" spc="-1">
              <a:solidFill>
                <a:srgbClr val="000000"/>
              </a:solidFill>
              <a:latin typeface="Calibri"/>
            </a:endParaRPr>
          </a:p>
          <a:p>
            <a:pPr marL="685800" lvl="1" indent="-228240">
              <a:lnSpc>
                <a:spcPct val="90000"/>
              </a:lnSpc>
              <a:spcBef>
                <a:spcPts val="499"/>
              </a:spcBef>
              <a:buClr>
                <a:srgbClr val="000000"/>
              </a:buClr>
              <a:buFont typeface="Arial"/>
              <a:buChar char="•"/>
            </a:pPr>
            <a:r>
              <a:rPr lang="en-US" sz="2400" b="0" strike="noStrike" spc="-1">
                <a:solidFill>
                  <a:srgbClr val="000000"/>
                </a:solidFill>
                <a:latin typeface="Arial"/>
              </a:rPr>
              <a:t>head </a:t>
            </a:r>
            <a:endParaRPr lang="it-IT" sz="2400" b="0" strike="noStrike" spc="-1">
              <a:solidFill>
                <a:srgbClr val="000000"/>
              </a:solidFill>
              <a:latin typeface="Calibri"/>
            </a:endParaRPr>
          </a:p>
          <a:p>
            <a:pPr marL="685800" lvl="1" indent="-228240">
              <a:lnSpc>
                <a:spcPct val="90000"/>
              </a:lnSpc>
              <a:spcBef>
                <a:spcPts val="499"/>
              </a:spcBef>
              <a:buClr>
                <a:srgbClr val="000000"/>
              </a:buClr>
              <a:buFont typeface="Arial"/>
              <a:buChar char="•"/>
            </a:pPr>
            <a:r>
              <a:rPr lang="en-US" sz="2400" b="0" strike="noStrike" spc="-1">
                <a:solidFill>
                  <a:srgbClr val="000000"/>
                </a:solidFill>
                <a:latin typeface="Arial"/>
              </a:rPr>
              <a:t>header </a:t>
            </a:r>
            <a:endParaRPr lang="it-IT" sz="2400" b="0" strike="noStrike" spc="-1">
              <a:solidFill>
                <a:srgbClr val="000000"/>
              </a:solidFill>
              <a:latin typeface="Calibri"/>
            </a:endParaRPr>
          </a:p>
          <a:p>
            <a:pPr marL="685800" lvl="1" indent="-228240">
              <a:lnSpc>
                <a:spcPct val="90000"/>
              </a:lnSpc>
              <a:spcBef>
                <a:spcPts val="499"/>
              </a:spcBef>
              <a:buClr>
                <a:srgbClr val="000000"/>
              </a:buClr>
              <a:buFont typeface="Arial"/>
              <a:buChar char="•"/>
            </a:pPr>
            <a:r>
              <a:rPr lang="en-US" sz="2400" b="0" strike="noStrike" spc="-1">
                <a:solidFill>
                  <a:srgbClr val="000000"/>
                </a:solidFill>
                <a:latin typeface="Arial"/>
              </a:rPr>
              <a:t>compressedItem  </a:t>
            </a:r>
            <a:endParaRPr lang="it-IT" sz="2400" b="0" strike="noStrike" spc="-1">
              <a:solidFill>
                <a:srgbClr val="000000"/>
              </a:solidFill>
              <a:latin typeface="Calibri"/>
            </a:endParaRPr>
          </a:p>
          <a:p>
            <a:pPr marL="685800" lvl="1" indent="-228240">
              <a:lnSpc>
                <a:spcPct val="90000"/>
              </a:lnSpc>
              <a:spcBef>
                <a:spcPts val="499"/>
              </a:spcBef>
              <a:buClr>
                <a:srgbClr val="000000"/>
              </a:buClr>
              <a:buFont typeface="Arial"/>
              <a:buChar char="•"/>
            </a:pPr>
            <a:r>
              <a:rPr lang="en-US" sz="2400" b="0" strike="noStrike" spc="-1">
                <a:solidFill>
                  <a:srgbClr val="000000"/>
                </a:solidFill>
                <a:latin typeface="Arial"/>
              </a:rPr>
              <a:t>extendedItem </a:t>
            </a:r>
            <a:endParaRPr lang="it-IT" sz="2400" b="0" strike="noStrike" spc="-1">
              <a:solidFill>
                <a:srgbClr val="000000"/>
              </a:solidFill>
              <a:latin typeface="Calibri"/>
            </a:endParaRPr>
          </a:p>
          <a:p>
            <a:pPr marL="685800" lvl="1" indent="-228240">
              <a:lnSpc>
                <a:spcPct val="90000"/>
              </a:lnSpc>
              <a:spcBef>
                <a:spcPts val="499"/>
              </a:spcBef>
              <a:buClr>
                <a:srgbClr val="000000"/>
              </a:buClr>
              <a:buFont typeface="Arial"/>
              <a:buChar char="•"/>
            </a:pPr>
            <a:r>
              <a:rPr lang="en-US" sz="2400" b="0" strike="noStrike" spc="-1">
                <a:solidFill>
                  <a:srgbClr val="000000"/>
                </a:solidFill>
                <a:latin typeface="Arial"/>
              </a:rPr>
              <a:t>rating </a:t>
            </a:r>
            <a:endParaRPr lang="it-IT" sz="2400" b="0" strike="noStrike" spc="-1">
              <a:solidFill>
                <a:srgbClr val="000000"/>
              </a:solidFill>
              <a:latin typeface="Calibri"/>
            </a:endParaRPr>
          </a:p>
          <a:p>
            <a:pPr marL="685800" lvl="1" indent="-228240">
              <a:lnSpc>
                <a:spcPct val="90000"/>
              </a:lnSpc>
              <a:spcBef>
                <a:spcPts val="499"/>
              </a:spcBef>
              <a:buClr>
                <a:srgbClr val="000000"/>
              </a:buClr>
              <a:buFont typeface="Arial"/>
              <a:buChar char="•"/>
            </a:pPr>
            <a:r>
              <a:rPr lang="en-US" sz="2400" b="0" strike="noStrike" spc="-1">
                <a:solidFill>
                  <a:srgbClr val="000000"/>
                </a:solidFill>
                <a:latin typeface="Arial"/>
              </a:rPr>
              <a:t>error</a:t>
            </a:r>
            <a:endParaRPr lang="it-IT" sz="2400" b="0" strike="noStrike" spc="-1">
              <a:solidFill>
                <a:srgbClr val="000000"/>
              </a:solidFill>
              <a:latin typeface="Calibri"/>
            </a:endParaRPr>
          </a:p>
        </p:txBody>
      </p:sp>
      <p:sp>
        <p:nvSpPr>
          <p:cNvPr id="173" name="Segnaposto numero diapositiva 3"/>
          <p:cNvSpPr txBox="1"/>
          <p:nvPr/>
        </p:nvSpPr>
        <p:spPr>
          <a:xfrm>
            <a:off x="8610480" y="6356520"/>
            <a:ext cx="2742840" cy="364680"/>
          </a:xfrm>
          <a:prstGeom prst="rect">
            <a:avLst/>
          </a:prstGeom>
          <a:noFill/>
          <a:ln w="0">
            <a:noFill/>
          </a:ln>
        </p:spPr>
        <p:txBody>
          <a:bodyPr anchor="ctr">
            <a:noAutofit/>
          </a:bodyPr>
          <a:lstStyle/>
          <a:p>
            <a:pPr algn="r">
              <a:lnSpc>
                <a:spcPct val="100000"/>
              </a:lnSpc>
            </a:pPr>
            <a:fld id="{C8646467-B812-4D10-8927-B9300B77B502}" type="slidenum">
              <a:rPr lang="it-IT" sz="1200" b="0" strike="noStrike" spc="-1">
                <a:solidFill>
                  <a:srgbClr val="8B8B8B"/>
                </a:solidFill>
                <a:latin typeface="Calibri"/>
              </a:rPr>
              <a:t>31</a:t>
            </a:fld>
            <a:endParaRPr lang="en-US" sz="1200" b="0" strike="noStrike" spc="-1">
              <a:latin typeface="Times New Roman"/>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 name="Titolo 1"/>
          <p:cNvSpPr txBox="1"/>
          <p:nvPr/>
        </p:nvSpPr>
        <p:spPr>
          <a:xfrm>
            <a:off x="838080" y="365040"/>
            <a:ext cx="10515240" cy="1325160"/>
          </a:xfrm>
          <a:prstGeom prst="rect">
            <a:avLst/>
          </a:prstGeom>
          <a:noFill/>
          <a:ln w="0">
            <a:noFill/>
          </a:ln>
        </p:spPr>
        <p:txBody>
          <a:bodyPr anchor="ctr">
            <a:normAutofit/>
          </a:bodyPr>
          <a:lstStyle/>
          <a:p>
            <a:pPr>
              <a:lnSpc>
                <a:spcPct val="100000"/>
              </a:lnSpc>
              <a:tabLst>
                <a:tab pos="0" algn="l"/>
              </a:tabLst>
            </a:pPr>
            <a:r>
              <a:rPr lang="it-IT" sz="3600" b="1" strike="noStrike" spc="-1">
                <a:solidFill>
                  <a:srgbClr val="000000"/>
                </a:solidFill>
                <a:latin typeface="Arial"/>
              </a:rPr>
              <a:t>Struttura dell’applicazione (IFML)</a:t>
            </a:r>
            <a:endParaRPr lang="it-IT" sz="3600" b="0" strike="noStrike" spc="-1">
              <a:solidFill>
                <a:srgbClr val="000000"/>
              </a:solidFill>
              <a:latin typeface="Calibri"/>
            </a:endParaRPr>
          </a:p>
        </p:txBody>
      </p:sp>
      <p:sp>
        <p:nvSpPr>
          <p:cNvPr id="176" name="Segnaposto numero diapositiva 2"/>
          <p:cNvSpPr txBox="1"/>
          <p:nvPr/>
        </p:nvSpPr>
        <p:spPr>
          <a:xfrm>
            <a:off x="8610480" y="6356520"/>
            <a:ext cx="2742840" cy="364680"/>
          </a:xfrm>
          <a:prstGeom prst="rect">
            <a:avLst/>
          </a:prstGeom>
          <a:noFill/>
          <a:ln w="0">
            <a:noFill/>
          </a:ln>
        </p:spPr>
        <p:txBody>
          <a:bodyPr anchor="ctr">
            <a:noAutofit/>
          </a:bodyPr>
          <a:lstStyle/>
          <a:p>
            <a:pPr algn="r">
              <a:lnSpc>
                <a:spcPct val="100000"/>
              </a:lnSpc>
            </a:pPr>
            <a:fld id="{F131604B-3A87-4615-A342-8298B771C632}" type="slidenum">
              <a:rPr lang="it-IT" sz="1200" b="0" strike="noStrike" spc="-1">
                <a:solidFill>
                  <a:srgbClr val="8B8B8B"/>
                </a:solidFill>
                <a:latin typeface="Calibri"/>
              </a:rPr>
              <a:t>32</a:t>
            </a:fld>
            <a:endParaRPr lang="en-US" sz="1200" b="0" strike="noStrike" spc="-1">
              <a:latin typeface="Times New Roman"/>
            </a:endParaRPr>
          </a:p>
        </p:txBody>
      </p:sp>
      <p:pic>
        <p:nvPicPr>
          <p:cNvPr id="3" name="Immagine 2">
            <a:extLst>
              <a:ext uri="{FF2B5EF4-FFF2-40B4-BE49-F238E27FC236}">
                <a16:creationId xmlns:a16="http://schemas.microsoft.com/office/drawing/2014/main" id="{483C3B9E-B454-D544-8615-AA1D8C377D77}"/>
              </a:ext>
            </a:extLst>
          </p:cNvPr>
          <p:cNvPicPr>
            <a:picLocks noChangeAspect="1"/>
          </p:cNvPicPr>
          <p:nvPr/>
        </p:nvPicPr>
        <p:blipFill rotWithShape="1">
          <a:blip r:embed="rId2">
            <a:extLst>
              <a:ext uri="{28A0092B-C50C-407E-A947-70E740481C1C}">
                <a14:useLocalDpi xmlns:a14="http://schemas.microsoft.com/office/drawing/2010/main" val="0"/>
              </a:ext>
            </a:extLst>
          </a:blip>
          <a:srcRect r="994" b="17117"/>
          <a:stretch/>
        </p:blipFill>
        <p:spPr>
          <a:xfrm>
            <a:off x="439637" y="1353904"/>
            <a:ext cx="10913683" cy="5002616"/>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 name="Titolo 1"/>
          <p:cNvSpPr txBox="1"/>
          <p:nvPr/>
        </p:nvSpPr>
        <p:spPr>
          <a:xfrm>
            <a:off x="838080" y="365040"/>
            <a:ext cx="10515240" cy="1325160"/>
          </a:xfrm>
          <a:prstGeom prst="rect">
            <a:avLst/>
          </a:prstGeom>
          <a:noFill/>
          <a:ln w="0">
            <a:noFill/>
          </a:ln>
        </p:spPr>
        <p:txBody>
          <a:bodyPr anchor="ctr">
            <a:normAutofit/>
          </a:bodyPr>
          <a:lstStyle/>
          <a:p>
            <a:pPr>
              <a:lnSpc>
                <a:spcPct val="90000"/>
              </a:lnSpc>
            </a:pPr>
            <a:r>
              <a:rPr lang="it-IT" sz="3600" b="1" strike="noStrike" spc="-1">
                <a:solidFill>
                  <a:srgbClr val="000000"/>
                </a:solidFill>
                <a:latin typeface="Arial"/>
              </a:rPr>
              <a:t>Sequence Diagram -</a:t>
            </a:r>
            <a:r>
              <a:rPr lang="it-IT" sz="3600" b="0" strike="noStrike" spc="-1">
                <a:solidFill>
                  <a:srgbClr val="000000"/>
                </a:solidFill>
                <a:latin typeface="Arial"/>
              </a:rPr>
              <a:t> Login </a:t>
            </a:r>
            <a:endParaRPr lang="it-IT" sz="3600" b="0" strike="noStrike" spc="-1">
              <a:solidFill>
                <a:srgbClr val="000000"/>
              </a:solidFill>
              <a:latin typeface="Calibri"/>
            </a:endParaRPr>
          </a:p>
        </p:txBody>
      </p:sp>
      <p:sp>
        <p:nvSpPr>
          <p:cNvPr id="178" name="Segnaposto numero diapositiva 3"/>
          <p:cNvSpPr txBox="1"/>
          <p:nvPr/>
        </p:nvSpPr>
        <p:spPr>
          <a:xfrm>
            <a:off x="8610480" y="6356520"/>
            <a:ext cx="2742840" cy="364680"/>
          </a:xfrm>
          <a:prstGeom prst="rect">
            <a:avLst/>
          </a:prstGeom>
          <a:noFill/>
          <a:ln w="0">
            <a:noFill/>
          </a:ln>
        </p:spPr>
        <p:txBody>
          <a:bodyPr anchor="ctr">
            <a:noAutofit/>
          </a:bodyPr>
          <a:lstStyle/>
          <a:p>
            <a:pPr algn="r">
              <a:lnSpc>
                <a:spcPct val="100000"/>
              </a:lnSpc>
            </a:pPr>
            <a:fld id="{314B75B3-11DD-4CFB-8238-6A57F7C49208}" type="slidenum">
              <a:rPr lang="it-IT" sz="1200" b="0" strike="noStrike" spc="-1">
                <a:solidFill>
                  <a:srgbClr val="8B8B8B"/>
                </a:solidFill>
                <a:latin typeface="Calibri"/>
              </a:rPr>
              <a:t>33</a:t>
            </a:fld>
            <a:endParaRPr lang="en-US" sz="1200" b="0" strike="noStrike" spc="-1">
              <a:latin typeface="Times New Roman"/>
            </a:endParaRPr>
          </a:p>
        </p:txBody>
      </p:sp>
      <p:pic>
        <p:nvPicPr>
          <p:cNvPr id="179" name="Immagine 178"/>
          <p:cNvPicPr/>
          <p:nvPr/>
        </p:nvPicPr>
        <p:blipFill>
          <a:blip r:embed="rId2"/>
          <a:stretch/>
        </p:blipFill>
        <p:spPr>
          <a:xfrm>
            <a:off x="1600200" y="1314720"/>
            <a:ext cx="8445960" cy="5314680"/>
          </a:xfrm>
          <a:prstGeom prst="rect">
            <a:avLst/>
          </a:prstGeom>
          <a:ln w="0">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 name="Titolo 1"/>
          <p:cNvSpPr txBox="1"/>
          <p:nvPr/>
        </p:nvSpPr>
        <p:spPr>
          <a:xfrm>
            <a:off x="838080" y="365040"/>
            <a:ext cx="10515240" cy="1325160"/>
          </a:xfrm>
          <a:prstGeom prst="rect">
            <a:avLst/>
          </a:prstGeom>
          <a:noFill/>
          <a:ln w="0">
            <a:noFill/>
          </a:ln>
        </p:spPr>
        <p:txBody>
          <a:bodyPr anchor="ctr">
            <a:normAutofit/>
          </a:bodyPr>
          <a:lstStyle/>
          <a:p>
            <a:pPr>
              <a:lnSpc>
                <a:spcPct val="90000"/>
              </a:lnSpc>
            </a:pPr>
            <a:r>
              <a:rPr lang="it-IT" sz="3600" b="1" strike="noStrike" spc="-1">
                <a:solidFill>
                  <a:srgbClr val="000000"/>
                </a:solidFill>
                <a:latin typeface="Arial"/>
              </a:rPr>
              <a:t>Sequence Diagram -</a:t>
            </a:r>
            <a:r>
              <a:rPr lang="it-IT" sz="3600" b="0" strike="noStrike" spc="-1">
                <a:solidFill>
                  <a:srgbClr val="000000"/>
                </a:solidFill>
                <a:latin typeface="Arial"/>
              </a:rPr>
              <a:t> Register</a:t>
            </a:r>
            <a:endParaRPr lang="it-IT" sz="3600" b="0" strike="noStrike" spc="-1">
              <a:solidFill>
                <a:srgbClr val="000000"/>
              </a:solidFill>
              <a:latin typeface="Calibri"/>
            </a:endParaRPr>
          </a:p>
        </p:txBody>
      </p:sp>
      <p:pic>
        <p:nvPicPr>
          <p:cNvPr id="181" name="Segnaposto contenuto 4"/>
          <p:cNvPicPr/>
          <p:nvPr/>
        </p:nvPicPr>
        <p:blipFill>
          <a:blip r:embed="rId2"/>
          <a:srcRect t="7063"/>
          <a:stretch/>
        </p:blipFill>
        <p:spPr>
          <a:xfrm>
            <a:off x="1775880" y="2037240"/>
            <a:ext cx="8639640" cy="3545280"/>
          </a:xfrm>
          <a:prstGeom prst="rect">
            <a:avLst/>
          </a:prstGeom>
          <a:ln w="0">
            <a:noFill/>
          </a:ln>
        </p:spPr>
      </p:pic>
      <p:sp>
        <p:nvSpPr>
          <p:cNvPr id="182" name="Segnaposto numero diapositiva 2"/>
          <p:cNvSpPr txBox="1"/>
          <p:nvPr/>
        </p:nvSpPr>
        <p:spPr>
          <a:xfrm>
            <a:off x="8610480" y="6356520"/>
            <a:ext cx="2742840" cy="364680"/>
          </a:xfrm>
          <a:prstGeom prst="rect">
            <a:avLst/>
          </a:prstGeom>
          <a:noFill/>
          <a:ln w="0">
            <a:noFill/>
          </a:ln>
        </p:spPr>
        <p:txBody>
          <a:bodyPr anchor="ctr">
            <a:noAutofit/>
          </a:bodyPr>
          <a:lstStyle/>
          <a:p>
            <a:pPr algn="r">
              <a:lnSpc>
                <a:spcPct val="100000"/>
              </a:lnSpc>
            </a:pPr>
            <a:fld id="{D64D709C-6F66-40AB-8CE1-CEEDC17692EE}" type="slidenum">
              <a:rPr lang="it-IT" sz="1200" b="0" strike="noStrike" spc="-1">
                <a:solidFill>
                  <a:srgbClr val="8B8B8B"/>
                </a:solidFill>
                <a:latin typeface="Calibri"/>
              </a:rPr>
              <a:t>34</a:t>
            </a:fld>
            <a:endParaRPr lang="en-US" sz="1200" b="0" strike="noStrike" spc="-1">
              <a:latin typeface="Times New Roman"/>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Titolo 1"/>
          <p:cNvSpPr txBox="1"/>
          <p:nvPr/>
        </p:nvSpPr>
        <p:spPr>
          <a:xfrm>
            <a:off x="838080" y="365040"/>
            <a:ext cx="10515240" cy="1325160"/>
          </a:xfrm>
          <a:prstGeom prst="rect">
            <a:avLst/>
          </a:prstGeom>
          <a:noFill/>
          <a:ln w="0">
            <a:noFill/>
          </a:ln>
        </p:spPr>
        <p:txBody>
          <a:bodyPr anchor="ctr">
            <a:normAutofit/>
          </a:bodyPr>
          <a:lstStyle/>
          <a:p>
            <a:pPr>
              <a:lnSpc>
                <a:spcPct val="90000"/>
              </a:lnSpc>
            </a:pPr>
            <a:r>
              <a:rPr lang="it-IT" sz="3600" b="1" strike="noStrike" spc="-1">
                <a:solidFill>
                  <a:srgbClr val="000000"/>
                </a:solidFill>
                <a:latin typeface="Arial"/>
              </a:rPr>
              <a:t>Sequence Diagram - </a:t>
            </a:r>
            <a:r>
              <a:rPr lang="it-IT" sz="3600" b="0" strike="noStrike" spc="-1">
                <a:solidFill>
                  <a:srgbClr val="000000"/>
                </a:solidFill>
                <a:latin typeface="Arial"/>
              </a:rPr>
              <a:t>Do search </a:t>
            </a:r>
            <a:endParaRPr lang="it-IT" sz="3600" b="0" strike="noStrike" spc="-1">
              <a:solidFill>
                <a:srgbClr val="000000"/>
              </a:solidFill>
              <a:latin typeface="Calibri"/>
            </a:endParaRPr>
          </a:p>
        </p:txBody>
      </p:sp>
      <p:pic>
        <p:nvPicPr>
          <p:cNvPr id="184" name="Segnaposto contenuto 4"/>
          <p:cNvPicPr/>
          <p:nvPr/>
        </p:nvPicPr>
        <p:blipFill>
          <a:blip r:embed="rId2"/>
          <a:srcRect t="3005" b="39567"/>
          <a:stretch/>
        </p:blipFill>
        <p:spPr>
          <a:xfrm>
            <a:off x="1775880" y="1451160"/>
            <a:ext cx="8639640" cy="4895640"/>
          </a:xfrm>
          <a:prstGeom prst="rect">
            <a:avLst/>
          </a:prstGeom>
          <a:ln w="0">
            <a:noFill/>
          </a:ln>
        </p:spPr>
      </p:pic>
      <p:sp>
        <p:nvSpPr>
          <p:cNvPr id="185" name="Segnaposto numero diapositiva 2"/>
          <p:cNvSpPr txBox="1"/>
          <p:nvPr/>
        </p:nvSpPr>
        <p:spPr>
          <a:xfrm>
            <a:off x="8610480" y="6356520"/>
            <a:ext cx="2742840" cy="364680"/>
          </a:xfrm>
          <a:prstGeom prst="rect">
            <a:avLst/>
          </a:prstGeom>
          <a:noFill/>
          <a:ln w="0">
            <a:noFill/>
          </a:ln>
        </p:spPr>
        <p:txBody>
          <a:bodyPr anchor="ctr">
            <a:noAutofit/>
          </a:bodyPr>
          <a:lstStyle/>
          <a:p>
            <a:pPr algn="r">
              <a:lnSpc>
                <a:spcPct val="100000"/>
              </a:lnSpc>
            </a:pPr>
            <a:fld id="{0240BA83-D479-4F37-AEB2-648CAF7B4646}" type="slidenum">
              <a:rPr lang="it-IT" sz="1200" b="0" strike="noStrike" spc="-1">
                <a:solidFill>
                  <a:srgbClr val="8B8B8B"/>
                </a:solidFill>
                <a:latin typeface="Calibri"/>
              </a:rPr>
              <a:t>35</a:t>
            </a:fld>
            <a:endParaRPr lang="en-US" sz="1200" b="0" strike="noStrike" spc="-1">
              <a:latin typeface="Times New Roman"/>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Titolo 1"/>
          <p:cNvSpPr txBox="1"/>
          <p:nvPr/>
        </p:nvSpPr>
        <p:spPr>
          <a:xfrm>
            <a:off x="838080" y="365040"/>
            <a:ext cx="10515240" cy="1325160"/>
          </a:xfrm>
          <a:prstGeom prst="rect">
            <a:avLst/>
          </a:prstGeom>
          <a:noFill/>
          <a:ln w="0">
            <a:noFill/>
          </a:ln>
        </p:spPr>
        <p:txBody>
          <a:bodyPr anchor="ctr">
            <a:normAutofit/>
          </a:bodyPr>
          <a:lstStyle/>
          <a:p>
            <a:pPr>
              <a:lnSpc>
                <a:spcPct val="90000"/>
              </a:lnSpc>
            </a:pPr>
            <a:r>
              <a:rPr lang="it-IT" sz="3600" b="1" strike="noStrike" spc="-1">
                <a:solidFill>
                  <a:srgbClr val="000000"/>
                </a:solidFill>
                <a:latin typeface="Arial"/>
              </a:rPr>
              <a:t>Sequence Diagram - </a:t>
            </a:r>
            <a:r>
              <a:rPr lang="it-IT" sz="3600" b="0" strike="noStrike" spc="-1">
                <a:solidFill>
                  <a:srgbClr val="000000"/>
                </a:solidFill>
                <a:latin typeface="Arial"/>
              </a:rPr>
              <a:t>Do search </a:t>
            </a:r>
            <a:endParaRPr lang="it-IT" sz="3600" b="0" strike="noStrike" spc="-1">
              <a:solidFill>
                <a:srgbClr val="000000"/>
              </a:solidFill>
              <a:latin typeface="Calibri"/>
            </a:endParaRPr>
          </a:p>
        </p:txBody>
      </p:sp>
      <p:pic>
        <p:nvPicPr>
          <p:cNvPr id="187" name="Segnaposto contenuto 6"/>
          <p:cNvPicPr/>
          <p:nvPr/>
        </p:nvPicPr>
        <p:blipFill>
          <a:blip r:embed="rId2"/>
          <a:srcRect t="59930"/>
          <a:stretch/>
        </p:blipFill>
        <p:spPr>
          <a:xfrm>
            <a:off x="1775880" y="2232720"/>
            <a:ext cx="8639640" cy="3415320"/>
          </a:xfrm>
          <a:prstGeom prst="rect">
            <a:avLst/>
          </a:prstGeom>
          <a:ln w="0">
            <a:noFill/>
          </a:ln>
        </p:spPr>
      </p:pic>
      <p:sp>
        <p:nvSpPr>
          <p:cNvPr id="188" name="Segnaposto numero diapositiva 2"/>
          <p:cNvSpPr txBox="1"/>
          <p:nvPr/>
        </p:nvSpPr>
        <p:spPr>
          <a:xfrm>
            <a:off x="8610480" y="6356520"/>
            <a:ext cx="2742840" cy="364680"/>
          </a:xfrm>
          <a:prstGeom prst="rect">
            <a:avLst/>
          </a:prstGeom>
          <a:noFill/>
          <a:ln w="0">
            <a:noFill/>
          </a:ln>
        </p:spPr>
        <p:txBody>
          <a:bodyPr anchor="ctr">
            <a:noAutofit/>
          </a:bodyPr>
          <a:lstStyle/>
          <a:p>
            <a:pPr algn="r">
              <a:lnSpc>
                <a:spcPct val="100000"/>
              </a:lnSpc>
            </a:pPr>
            <a:fld id="{BAEB1E75-7151-4492-AD5A-285A88A7B15D}" type="slidenum">
              <a:rPr lang="it-IT" sz="1200" b="0" strike="noStrike" spc="-1">
                <a:solidFill>
                  <a:srgbClr val="8B8B8B"/>
                </a:solidFill>
                <a:latin typeface="Calibri"/>
              </a:rPr>
              <a:t>36</a:t>
            </a:fld>
            <a:endParaRPr lang="en-US" sz="1200" b="0" strike="noStrike" spc="-1">
              <a:latin typeface="Times New Roman"/>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 name="Titolo 1"/>
          <p:cNvSpPr txBox="1"/>
          <p:nvPr/>
        </p:nvSpPr>
        <p:spPr>
          <a:xfrm>
            <a:off x="838080" y="365040"/>
            <a:ext cx="10515240" cy="1325160"/>
          </a:xfrm>
          <a:prstGeom prst="rect">
            <a:avLst/>
          </a:prstGeom>
          <a:noFill/>
          <a:ln w="0">
            <a:noFill/>
          </a:ln>
        </p:spPr>
        <p:txBody>
          <a:bodyPr anchor="ctr">
            <a:normAutofit/>
          </a:bodyPr>
          <a:lstStyle/>
          <a:p>
            <a:pPr>
              <a:lnSpc>
                <a:spcPct val="90000"/>
              </a:lnSpc>
            </a:pPr>
            <a:r>
              <a:rPr lang="it-IT" sz="3600" b="1" strike="noStrike" spc="-1">
                <a:solidFill>
                  <a:srgbClr val="000000"/>
                </a:solidFill>
                <a:latin typeface="Arial"/>
              </a:rPr>
              <a:t>Sequence Diagram </a:t>
            </a:r>
            <a:r>
              <a:rPr lang="it-IT" sz="3600" b="0" strike="noStrike" spc="-1">
                <a:solidFill>
                  <a:srgbClr val="000000"/>
                </a:solidFill>
                <a:latin typeface="Arial"/>
              </a:rPr>
              <a:t>–</a:t>
            </a:r>
            <a:r>
              <a:rPr lang="it-IT" sz="3600" b="1" strike="noStrike" spc="-1">
                <a:solidFill>
                  <a:srgbClr val="000000"/>
                </a:solidFill>
                <a:latin typeface="Arial"/>
              </a:rPr>
              <a:t> </a:t>
            </a:r>
            <a:r>
              <a:rPr lang="it-IT" sz="3600" b="0" strike="noStrike" spc="-1">
                <a:solidFill>
                  <a:srgbClr val="000000"/>
                </a:solidFill>
                <a:latin typeface="Arial"/>
              </a:rPr>
              <a:t>View item</a:t>
            </a:r>
            <a:endParaRPr lang="it-IT" sz="3600" b="0" strike="noStrike" spc="-1">
              <a:solidFill>
                <a:srgbClr val="000000"/>
              </a:solidFill>
              <a:latin typeface="Calibri"/>
            </a:endParaRPr>
          </a:p>
        </p:txBody>
      </p:sp>
      <p:pic>
        <p:nvPicPr>
          <p:cNvPr id="190" name="Segnaposto contenuto 5"/>
          <p:cNvPicPr/>
          <p:nvPr/>
        </p:nvPicPr>
        <p:blipFill>
          <a:blip r:embed="rId2"/>
          <a:srcRect t="6374"/>
          <a:stretch/>
        </p:blipFill>
        <p:spPr>
          <a:xfrm>
            <a:off x="2495880" y="1448280"/>
            <a:ext cx="7199640" cy="5044320"/>
          </a:xfrm>
          <a:prstGeom prst="rect">
            <a:avLst/>
          </a:prstGeom>
          <a:ln w="0">
            <a:noFill/>
          </a:ln>
        </p:spPr>
      </p:pic>
      <p:sp>
        <p:nvSpPr>
          <p:cNvPr id="191" name="Segnaposto numero diapositiva 2"/>
          <p:cNvSpPr txBox="1"/>
          <p:nvPr/>
        </p:nvSpPr>
        <p:spPr>
          <a:xfrm>
            <a:off x="8610480" y="6356520"/>
            <a:ext cx="2742840" cy="364680"/>
          </a:xfrm>
          <a:prstGeom prst="rect">
            <a:avLst/>
          </a:prstGeom>
          <a:noFill/>
          <a:ln w="0">
            <a:noFill/>
          </a:ln>
        </p:spPr>
        <p:txBody>
          <a:bodyPr anchor="ctr">
            <a:noAutofit/>
          </a:bodyPr>
          <a:lstStyle/>
          <a:p>
            <a:pPr algn="r">
              <a:lnSpc>
                <a:spcPct val="100000"/>
              </a:lnSpc>
            </a:pPr>
            <a:fld id="{0FA300B7-9A65-410C-99AB-0133968C0B8B}" type="slidenum">
              <a:rPr lang="it-IT" sz="1200" b="0" strike="noStrike" spc="-1">
                <a:solidFill>
                  <a:srgbClr val="8B8B8B"/>
                </a:solidFill>
                <a:latin typeface="Calibri"/>
              </a:rPr>
              <a:t>37</a:t>
            </a:fld>
            <a:endParaRPr lang="en-US" sz="1200" b="0" strike="noStrike" spc="-1">
              <a:latin typeface="Times New Roman"/>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 name="Titolo 1"/>
          <p:cNvSpPr txBox="1"/>
          <p:nvPr/>
        </p:nvSpPr>
        <p:spPr>
          <a:xfrm>
            <a:off x="838080" y="365040"/>
            <a:ext cx="10515240" cy="1325160"/>
          </a:xfrm>
          <a:prstGeom prst="rect">
            <a:avLst/>
          </a:prstGeom>
          <a:noFill/>
          <a:ln w="0">
            <a:noFill/>
          </a:ln>
        </p:spPr>
        <p:txBody>
          <a:bodyPr anchor="ctr">
            <a:normAutofit/>
          </a:bodyPr>
          <a:lstStyle/>
          <a:p>
            <a:pPr>
              <a:lnSpc>
                <a:spcPct val="90000"/>
              </a:lnSpc>
            </a:pPr>
            <a:r>
              <a:rPr lang="it-IT" sz="3600" b="1" strike="noStrike" spc="-1">
                <a:solidFill>
                  <a:srgbClr val="000000"/>
                </a:solidFill>
                <a:latin typeface="Arial"/>
              </a:rPr>
              <a:t>Sequence Diagram - </a:t>
            </a:r>
            <a:r>
              <a:rPr lang="it-IT" sz="3600" b="0" strike="noStrike" spc="-1">
                <a:solidFill>
                  <a:srgbClr val="000000"/>
                </a:solidFill>
                <a:latin typeface="Arial"/>
              </a:rPr>
              <a:t>Add to cart</a:t>
            </a:r>
            <a:endParaRPr lang="it-IT" sz="3600" b="0" strike="noStrike" spc="-1">
              <a:solidFill>
                <a:srgbClr val="000000"/>
              </a:solidFill>
              <a:latin typeface="Calibri"/>
            </a:endParaRPr>
          </a:p>
        </p:txBody>
      </p:sp>
      <p:pic>
        <p:nvPicPr>
          <p:cNvPr id="193" name="Segnaposto contenuto 4"/>
          <p:cNvPicPr/>
          <p:nvPr/>
        </p:nvPicPr>
        <p:blipFill>
          <a:blip r:embed="rId2"/>
          <a:srcRect t="2769" b="47791"/>
          <a:stretch/>
        </p:blipFill>
        <p:spPr>
          <a:xfrm>
            <a:off x="1775520" y="1528560"/>
            <a:ext cx="8640720" cy="4746960"/>
          </a:xfrm>
          <a:prstGeom prst="rect">
            <a:avLst/>
          </a:prstGeom>
          <a:ln w="0">
            <a:noFill/>
          </a:ln>
        </p:spPr>
      </p:pic>
      <p:sp>
        <p:nvSpPr>
          <p:cNvPr id="194" name="Segnaposto numero diapositiva 2"/>
          <p:cNvSpPr txBox="1"/>
          <p:nvPr/>
        </p:nvSpPr>
        <p:spPr>
          <a:xfrm>
            <a:off x="8610480" y="6356520"/>
            <a:ext cx="2742840" cy="364680"/>
          </a:xfrm>
          <a:prstGeom prst="rect">
            <a:avLst/>
          </a:prstGeom>
          <a:noFill/>
          <a:ln w="0">
            <a:noFill/>
          </a:ln>
        </p:spPr>
        <p:txBody>
          <a:bodyPr anchor="ctr">
            <a:noAutofit/>
          </a:bodyPr>
          <a:lstStyle/>
          <a:p>
            <a:pPr algn="r">
              <a:lnSpc>
                <a:spcPct val="100000"/>
              </a:lnSpc>
            </a:pPr>
            <a:fld id="{00906F43-4409-4839-8583-235AEDBAAEBA}" type="slidenum">
              <a:rPr lang="it-IT" sz="1200" b="0" strike="noStrike" spc="-1">
                <a:solidFill>
                  <a:srgbClr val="8B8B8B"/>
                </a:solidFill>
                <a:latin typeface="Calibri"/>
              </a:rPr>
              <a:t>38</a:t>
            </a:fld>
            <a:endParaRPr lang="en-US" sz="1200" b="0" strike="noStrike" spc="-1">
              <a:latin typeface="Times New Roman"/>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 name="Titolo 1"/>
          <p:cNvSpPr txBox="1"/>
          <p:nvPr/>
        </p:nvSpPr>
        <p:spPr>
          <a:xfrm>
            <a:off x="838080" y="365040"/>
            <a:ext cx="10515240" cy="1325160"/>
          </a:xfrm>
          <a:prstGeom prst="rect">
            <a:avLst/>
          </a:prstGeom>
          <a:noFill/>
          <a:ln w="0">
            <a:noFill/>
          </a:ln>
        </p:spPr>
        <p:txBody>
          <a:bodyPr anchor="ctr">
            <a:normAutofit/>
          </a:bodyPr>
          <a:lstStyle/>
          <a:p>
            <a:pPr>
              <a:lnSpc>
                <a:spcPct val="90000"/>
              </a:lnSpc>
            </a:pPr>
            <a:r>
              <a:rPr lang="it-IT" sz="3600" b="1" strike="noStrike" spc="-1">
                <a:solidFill>
                  <a:srgbClr val="000000"/>
                </a:solidFill>
                <a:latin typeface="Arial"/>
              </a:rPr>
              <a:t>Sequence Diagram - </a:t>
            </a:r>
            <a:r>
              <a:rPr lang="it-IT" sz="3600" b="0" strike="noStrike" spc="-1">
                <a:solidFill>
                  <a:srgbClr val="000000"/>
                </a:solidFill>
                <a:latin typeface="Arial"/>
              </a:rPr>
              <a:t>Add to cart</a:t>
            </a:r>
            <a:endParaRPr lang="it-IT" sz="3600" b="0" strike="noStrike" spc="-1">
              <a:solidFill>
                <a:srgbClr val="000000"/>
              </a:solidFill>
              <a:latin typeface="Calibri"/>
            </a:endParaRPr>
          </a:p>
        </p:txBody>
      </p:sp>
      <p:pic>
        <p:nvPicPr>
          <p:cNvPr id="196" name="Segnaposto contenuto 6"/>
          <p:cNvPicPr/>
          <p:nvPr/>
        </p:nvPicPr>
        <p:blipFill>
          <a:blip r:embed="rId2"/>
          <a:srcRect t="51410"/>
          <a:stretch/>
        </p:blipFill>
        <p:spPr>
          <a:xfrm>
            <a:off x="1857960" y="1828080"/>
            <a:ext cx="8639640" cy="4664520"/>
          </a:xfrm>
          <a:prstGeom prst="rect">
            <a:avLst/>
          </a:prstGeom>
          <a:ln w="0">
            <a:noFill/>
          </a:ln>
        </p:spPr>
      </p:pic>
      <p:sp>
        <p:nvSpPr>
          <p:cNvPr id="197" name="Segnaposto numero diapositiva 2"/>
          <p:cNvSpPr txBox="1"/>
          <p:nvPr/>
        </p:nvSpPr>
        <p:spPr>
          <a:xfrm>
            <a:off x="8610480" y="6356520"/>
            <a:ext cx="2742840" cy="364680"/>
          </a:xfrm>
          <a:prstGeom prst="rect">
            <a:avLst/>
          </a:prstGeom>
          <a:noFill/>
          <a:ln w="0">
            <a:noFill/>
          </a:ln>
        </p:spPr>
        <p:txBody>
          <a:bodyPr anchor="ctr">
            <a:noAutofit/>
          </a:bodyPr>
          <a:lstStyle/>
          <a:p>
            <a:pPr algn="r">
              <a:lnSpc>
                <a:spcPct val="100000"/>
              </a:lnSpc>
            </a:pPr>
            <a:fld id="{6F7676F4-99AE-4AB3-B6BA-0363C3F79B6F}" type="slidenum">
              <a:rPr lang="it-IT" sz="1200" b="0" strike="noStrike" spc="-1">
                <a:solidFill>
                  <a:srgbClr val="8B8B8B"/>
                </a:solidFill>
                <a:latin typeface="Calibri"/>
              </a:rPr>
              <a:t>39</a:t>
            </a:fld>
            <a:endParaRPr lang="en-US" sz="1200" b="0" strike="noStrike" spc="-1">
              <a:latin typeface="Times New Roman"/>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Titolo 1"/>
          <p:cNvSpPr txBox="1"/>
          <p:nvPr/>
        </p:nvSpPr>
        <p:spPr>
          <a:xfrm>
            <a:off x="838080" y="365040"/>
            <a:ext cx="10515240" cy="1325160"/>
          </a:xfrm>
          <a:prstGeom prst="rect">
            <a:avLst/>
          </a:prstGeom>
          <a:noFill/>
          <a:ln w="0">
            <a:noFill/>
          </a:ln>
        </p:spPr>
        <p:txBody>
          <a:bodyPr anchor="ctr">
            <a:normAutofit/>
          </a:bodyPr>
          <a:lstStyle/>
          <a:p>
            <a:pPr>
              <a:lnSpc>
                <a:spcPct val="90000"/>
              </a:lnSpc>
            </a:pPr>
            <a:r>
              <a:rPr lang="it-IT" sz="3600" b="1" strike="noStrike" spc="-1">
                <a:solidFill>
                  <a:srgbClr val="000000"/>
                </a:solidFill>
                <a:latin typeface="Arial"/>
              </a:rPr>
              <a:t>Specifiche del progetto - </a:t>
            </a:r>
            <a:r>
              <a:rPr lang="it-IT" sz="3600" b="0" strike="noStrike" spc="-1">
                <a:solidFill>
                  <a:srgbClr val="000000"/>
                </a:solidFill>
                <a:latin typeface="Arial"/>
              </a:rPr>
              <a:t>Versione HTML pura</a:t>
            </a:r>
            <a:endParaRPr lang="it-IT" sz="3600" b="0" strike="noStrike" spc="-1">
              <a:solidFill>
                <a:srgbClr val="000000"/>
              </a:solidFill>
              <a:latin typeface="Calibri"/>
            </a:endParaRPr>
          </a:p>
        </p:txBody>
      </p:sp>
      <p:sp>
        <p:nvSpPr>
          <p:cNvPr id="94" name="Segnaposto contenuto 2"/>
          <p:cNvSpPr txBox="1"/>
          <p:nvPr/>
        </p:nvSpPr>
        <p:spPr>
          <a:xfrm>
            <a:off x="838080" y="1825560"/>
            <a:ext cx="10515240" cy="4667040"/>
          </a:xfrm>
          <a:prstGeom prst="rect">
            <a:avLst/>
          </a:prstGeom>
          <a:noFill/>
          <a:ln w="0">
            <a:noFill/>
          </a:ln>
        </p:spPr>
        <p:txBody>
          <a:bodyPr>
            <a:normAutofit fontScale="94000"/>
          </a:bodyPr>
          <a:lstStyle/>
          <a:p>
            <a:pPr algn="just">
              <a:lnSpc>
                <a:spcPct val="90000"/>
              </a:lnSpc>
              <a:spcAft>
                <a:spcPts val="1001"/>
              </a:spcAft>
              <a:tabLst>
                <a:tab pos="0" algn="l"/>
              </a:tabLst>
            </a:pPr>
            <a:r>
              <a:rPr lang="it-IT" sz="2000" b="0" strike="noStrike" spc="-1">
                <a:solidFill>
                  <a:srgbClr val="000000"/>
                </a:solidFill>
                <a:latin typeface="Arial"/>
              </a:rPr>
              <a:t>Dopo il login, l’utente accede a una pagina HOME che mostra (come tutte le altre pagine) un menù con i link HOME, CARRELLO, ORDINI, un campo di ricerca e una lista degli ultimi cinque prodotti visualizzati dall’utente. Se l’utente non ha visualizzato almeno cinque prodotti, la lista è completata con prodotti in offerta scelti a caso in una categoria di default. </a:t>
            </a:r>
            <a:endParaRPr lang="it-IT" sz="2000" b="0" strike="noStrike" spc="-1">
              <a:solidFill>
                <a:srgbClr val="000000"/>
              </a:solidFill>
              <a:latin typeface="Calibri"/>
            </a:endParaRPr>
          </a:p>
          <a:p>
            <a:pPr algn="just">
              <a:lnSpc>
                <a:spcPct val="90000"/>
              </a:lnSpc>
              <a:spcAft>
                <a:spcPts val="1001"/>
              </a:spcAft>
              <a:tabLst>
                <a:tab pos="0" algn="l"/>
              </a:tabLst>
            </a:pPr>
            <a:r>
              <a:rPr lang="it-IT" sz="2000" b="0" strike="noStrike" spc="-1">
                <a:solidFill>
                  <a:srgbClr val="000000"/>
                </a:solidFill>
                <a:latin typeface="Arial"/>
              </a:rPr>
              <a:t>L’utente può inserire una parola chiave di ricerca nel campo di input e premere INVIO. A seguito dell’invio compare una pagina RISULTATI con prodotti che contengono la chiave di ricerca nel nome o nella descrizione. L’elenco mostra solo il codice, il nome del prodotto e il prezzo minimo di vendita ed è ordinato in modo crescente in base al prezzo minimo di vendita dell’articolo da parte dei fornitori che lo offrono. </a:t>
            </a:r>
            <a:endParaRPr lang="it-IT" sz="2000" b="0" strike="noStrike" spc="-1">
              <a:solidFill>
                <a:srgbClr val="000000"/>
              </a:solidFill>
              <a:latin typeface="Calibri"/>
            </a:endParaRPr>
          </a:p>
          <a:p>
            <a:pPr algn="just">
              <a:lnSpc>
                <a:spcPct val="90000"/>
              </a:lnSpc>
              <a:spcAft>
                <a:spcPts val="1001"/>
              </a:spcAft>
              <a:tabLst>
                <a:tab pos="0" algn="l"/>
              </a:tabLst>
            </a:pPr>
            <a:r>
              <a:rPr lang="it-IT" sz="2000" b="0" strike="noStrike" spc="-1">
                <a:solidFill>
                  <a:srgbClr val="000000"/>
                </a:solidFill>
                <a:latin typeface="Arial"/>
              </a:rPr>
              <a:t>L’utente può selezionare mediante un click un elemento dell'elenco e visualizzare nella stessa pagina i dati completi e l’elenco dei fornitori che lo vendono (questa azione rende l’articolo “visualizzato”). </a:t>
            </a:r>
            <a:endParaRPr lang="it-IT" sz="2000" b="0" strike="noStrike" spc="-1">
              <a:solidFill>
                <a:srgbClr val="000000"/>
              </a:solidFill>
              <a:latin typeface="Calibri"/>
            </a:endParaRPr>
          </a:p>
          <a:p>
            <a:pPr algn="just">
              <a:lnSpc>
                <a:spcPct val="90000"/>
              </a:lnSpc>
              <a:spcAft>
                <a:spcPts val="1001"/>
              </a:spcAft>
              <a:tabLst>
                <a:tab pos="0" algn="l"/>
              </a:tabLst>
            </a:pPr>
            <a:r>
              <a:rPr lang="it-IT" sz="2000" b="0" strike="noStrike" spc="-1">
                <a:solidFill>
                  <a:srgbClr val="000000"/>
                </a:solidFill>
                <a:latin typeface="Arial"/>
              </a:rPr>
              <a:t>Per ogni fornitore in tale elenco compaiono: nome, valutazione, prezzo unitario, fasce di spesa di spedizione, importo minimo della spedizione gratuita e il numero degli articoli e valore totale degli articoli di quel fornitore che l’utente ha già messo nel carrello. Accanto all’offerta di ciascun fornitore compare un campo di input intero (quantità) e un bottone METTI NEL CARRELLO. </a:t>
            </a:r>
            <a:endParaRPr lang="it-IT" sz="2000" b="0" strike="noStrike" spc="-1">
              <a:solidFill>
                <a:srgbClr val="000000"/>
              </a:solidFill>
              <a:latin typeface="Calibri"/>
            </a:endParaRPr>
          </a:p>
        </p:txBody>
      </p:sp>
      <p:sp>
        <p:nvSpPr>
          <p:cNvPr id="95" name="Segnaposto numero diapositiva 3"/>
          <p:cNvSpPr txBox="1"/>
          <p:nvPr/>
        </p:nvSpPr>
        <p:spPr>
          <a:xfrm>
            <a:off x="8610480" y="6356520"/>
            <a:ext cx="2742840" cy="364680"/>
          </a:xfrm>
          <a:prstGeom prst="rect">
            <a:avLst/>
          </a:prstGeom>
          <a:noFill/>
          <a:ln w="0">
            <a:noFill/>
          </a:ln>
        </p:spPr>
        <p:txBody>
          <a:bodyPr anchor="ctr">
            <a:noAutofit/>
          </a:bodyPr>
          <a:lstStyle/>
          <a:p>
            <a:pPr algn="r">
              <a:lnSpc>
                <a:spcPct val="100000"/>
              </a:lnSpc>
            </a:pPr>
            <a:fld id="{DD885385-595D-484F-ADA3-7D94CF1E477D}" type="slidenum">
              <a:rPr lang="it-IT" sz="1200" b="0" strike="noStrike" spc="-1">
                <a:solidFill>
                  <a:srgbClr val="8B8B8B"/>
                </a:solidFill>
                <a:latin typeface="Calibri"/>
              </a:rPr>
              <a:t>4</a:t>
            </a:fld>
            <a:endParaRPr lang="en-US" sz="1200" b="0" strike="noStrike" spc="-1">
              <a:latin typeface="Times New Roman"/>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 name="Titolo 1"/>
          <p:cNvSpPr txBox="1"/>
          <p:nvPr/>
        </p:nvSpPr>
        <p:spPr>
          <a:xfrm>
            <a:off x="838080" y="365040"/>
            <a:ext cx="10515240" cy="1325160"/>
          </a:xfrm>
          <a:prstGeom prst="rect">
            <a:avLst/>
          </a:prstGeom>
          <a:noFill/>
          <a:ln w="0">
            <a:noFill/>
          </a:ln>
        </p:spPr>
        <p:txBody>
          <a:bodyPr anchor="ctr">
            <a:normAutofit/>
          </a:bodyPr>
          <a:lstStyle/>
          <a:p>
            <a:pPr>
              <a:lnSpc>
                <a:spcPct val="90000"/>
              </a:lnSpc>
            </a:pPr>
            <a:r>
              <a:rPr lang="it-IT" sz="3600" b="1" strike="noStrike" spc="-1">
                <a:solidFill>
                  <a:srgbClr val="000000"/>
                </a:solidFill>
                <a:latin typeface="Arial"/>
              </a:rPr>
              <a:t>Sequence Diagram </a:t>
            </a:r>
            <a:r>
              <a:rPr lang="it-IT" sz="3600" b="0" strike="noStrike" spc="-1">
                <a:solidFill>
                  <a:srgbClr val="000000"/>
                </a:solidFill>
                <a:latin typeface="Arial"/>
              </a:rPr>
              <a:t>–</a:t>
            </a:r>
            <a:r>
              <a:rPr lang="it-IT" sz="3600" b="1" strike="noStrike" spc="-1">
                <a:solidFill>
                  <a:srgbClr val="000000"/>
                </a:solidFill>
                <a:latin typeface="Arial"/>
              </a:rPr>
              <a:t> </a:t>
            </a:r>
            <a:r>
              <a:rPr lang="it-IT" sz="3600" b="0" strike="noStrike" spc="-1">
                <a:solidFill>
                  <a:srgbClr val="000000"/>
                </a:solidFill>
                <a:latin typeface="Arial"/>
              </a:rPr>
              <a:t>View cart</a:t>
            </a:r>
            <a:endParaRPr lang="it-IT" sz="3600" b="0" strike="noStrike" spc="-1">
              <a:solidFill>
                <a:srgbClr val="000000"/>
              </a:solidFill>
              <a:latin typeface="Calibri"/>
            </a:endParaRPr>
          </a:p>
        </p:txBody>
      </p:sp>
      <p:pic>
        <p:nvPicPr>
          <p:cNvPr id="199" name="Segnaposto contenuto 4"/>
          <p:cNvPicPr/>
          <p:nvPr/>
        </p:nvPicPr>
        <p:blipFill>
          <a:blip r:embed="rId2"/>
          <a:srcRect t="3533" b="59987"/>
          <a:stretch/>
        </p:blipFill>
        <p:spPr>
          <a:xfrm>
            <a:off x="1775880" y="2343600"/>
            <a:ext cx="8639640" cy="2170800"/>
          </a:xfrm>
          <a:prstGeom prst="rect">
            <a:avLst/>
          </a:prstGeom>
          <a:ln w="0">
            <a:noFill/>
          </a:ln>
        </p:spPr>
      </p:pic>
      <p:sp>
        <p:nvSpPr>
          <p:cNvPr id="200" name="Segnaposto numero diapositiva 2"/>
          <p:cNvSpPr txBox="1"/>
          <p:nvPr/>
        </p:nvSpPr>
        <p:spPr>
          <a:xfrm>
            <a:off x="8610480" y="6356520"/>
            <a:ext cx="2742840" cy="364680"/>
          </a:xfrm>
          <a:prstGeom prst="rect">
            <a:avLst/>
          </a:prstGeom>
          <a:noFill/>
          <a:ln w="0">
            <a:noFill/>
          </a:ln>
        </p:spPr>
        <p:txBody>
          <a:bodyPr anchor="ctr">
            <a:noAutofit/>
          </a:bodyPr>
          <a:lstStyle/>
          <a:p>
            <a:pPr algn="r">
              <a:lnSpc>
                <a:spcPct val="100000"/>
              </a:lnSpc>
            </a:pPr>
            <a:fld id="{37DEDA9E-A026-42FB-8686-FA96BFB3450C}" type="slidenum">
              <a:rPr lang="it-IT" sz="1200" b="0" strike="noStrike" spc="-1">
                <a:solidFill>
                  <a:srgbClr val="8B8B8B"/>
                </a:solidFill>
                <a:latin typeface="Calibri"/>
              </a:rPr>
              <a:t>40</a:t>
            </a:fld>
            <a:endParaRPr lang="en-US" sz="1200" b="0" strike="noStrike" spc="-1">
              <a:latin typeface="Times New Roman"/>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 name="Titolo 1"/>
          <p:cNvSpPr txBox="1"/>
          <p:nvPr/>
        </p:nvSpPr>
        <p:spPr>
          <a:xfrm>
            <a:off x="838080" y="365040"/>
            <a:ext cx="10515240" cy="1325160"/>
          </a:xfrm>
          <a:prstGeom prst="rect">
            <a:avLst/>
          </a:prstGeom>
          <a:noFill/>
          <a:ln w="0">
            <a:noFill/>
          </a:ln>
        </p:spPr>
        <p:txBody>
          <a:bodyPr anchor="ctr">
            <a:normAutofit/>
          </a:bodyPr>
          <a:lstStyle/>
          <a:p>
            <a:pPr>
              <a:lnSpc>
                <a:spcPct val="90000"/>
              </a:lnSpc>
            </a:pPr>
            <a:r>
              <a:rPr lang="it-IT" sz="3600" b="1" strike="noStrike" spc="-1">
                <a:solidFill>
                  <a:srgbClr val="000000"/>
                </a:solidFill>
                <a:latin typeface="Arial"/>
              </a:rPr>
              <a:t>Sequence Diagram </a:t>
            </a:r>
            <a:r>
              <a:rPr lang="it-IT" sz="3600" b="0" strike="noStrike" spc="-1">
                <a:solidFill>
                  <a:srgbClr val="000000"/>
                </a:solidFill>
                <a:latin typeface="Arial"/>
              </a:rPr>
              <a:t>–</a:t>
            </a:r>
            <a:r>
              <a:rPr lang="it-IT" sz="3600" b="1" strike="noStrike" spc="-1">
                <a:solidFill>
                  <a:srgbClr val="000000"/>
                </a:solidFill>
                <a:latin typeface="Arial"/>
              </a:rPr>
              <a:t> </a:t>
            </a:r>
            <a:r>
              <a:rPr lang="it-IT" sz="3600" b="0" strike="noStrike" spc="-1">
                <a:solidFill>
                  <a:srgbClr val="000000"/>
                </a:solidFill>
                <a:latin typeface="Arial"/>
              </a:rPr>
              <a:t>View cart</a:t>
            </a:r>
            <a:endParaRPr lang="it-IT" sz="3600" b="0" strike="noStrike" spc="-1">
              <a:solidFill>
                <a:srgbClr val="000000"/>
              </a:solidFill>
              <a:latin typeface="Calibri"/>
            </a:endParaRPr>
          </a:p>
        </p:txBody>
      </p:sp>
      <p:pic>
        <p:nvPicPr>
          <p:cNvPr id="202" name="Segnaposto contenuto 6"/>
          <p:cNvPicPr/>
          <p:nvPr/>
        </p:nvPicPr>
        <p:blipFill>
          <a:blip r:embed="rId2"/>
          <a:srcRect t="39707"/>
          <a:stretch/>
        </p:blipFill>
        <p:spPr>
          <a:xfrm>
            <a:off x="246960" y="1635120"/>
            <a:ext cx="11697480" cy="4857480"/>
          </a:xfrm>
          <a:prstGeom prst="rect">
            <a:avLst/>
          </a:prstGeom>
          <a:ln w="0">
            <a:noFill/>
          </a:ln>
        </p:spPr>
      </p:pic>
      <p:sp>
        <p:nvSpPr>
          <p:cNvPr id="203" name="Segnaposto numero diapositiva 2"/>
          <p:cNvSpPr txBox="1"/>
          <p:nvPr/>
        </p:nvSpPr>
        <p:spPr>
          <a:xfrm>
            <a:off x="8610480" y="6356520"/>
            <a:ext cx="2742840" cy="364680"/>
          </a:xfrm>
          <a:prstGeom prst="rect">
            <a:avLst/>
          </a:prstGeom>
          <a:noFill/>
          <a:ln w="0">
            <a:noFill/>
          </a:ln>
        </p:spPr>
        <p:txBody>
          <a:bodyPr anchor="ctr">
            <a:noAutofit/>
          </a:bodyPr>
          <a:lstStyle/>
          <a:p>
            <a:pPr algn="r">
              <a:lnSpc>
                <a:spcPct val="100000"/>
              </a:lnSpc>
            </a:pPr>
            <a:fld id="{C7CA0D63-D246-4776-88E5-B8A0581593D0}" type="slidenum">
              <a:rPr lang="it-IT" sz="1200" b="0" strike="noStrike" spc="-1">
                <a:solidFill>
                  <a:srgbClr val="8B8B8B"/>
                </a:solidFill>
                <a:latin typeface="Calibri"/>
              </a:rPr>
              <a:t>41</a:t>
            </a:fld>
            <a:endParaRPr lang="en-US" sz="1200" b="0" strike="noStrike" spc="-1">
              <a:latin typeface="Times New Roman"/>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 name="Titolo 1"/>
          <p:cNvSpPr txBox="1"/>
          <p:nvPr/>
        </p:nvSpPr>
        <p:spPr>
          <a:xfrm>
            <a:off x="838080" y="365040"/>
            <a:ext cx="10515240" cy="1325160"/>
          </a:xfrm>
          <a:prstGeom prst="rect">
            <a:avLst/>
          </a:prstGeom>
          <a:noFill/>
          <a:ln w="0">
            <a:noFill/>
          </a:ln>
        </p:spPr>
        <p:txBody>
          <a:bodyPr anchor="ctr">
            <a:normAutofit/>
          </a:bodyPr>
          <a:lstStyle/>
          <a:p>
            <a:pPr>
              <a:lnSpc>
                <a:spcPct val="90000"/>
              </a:lnSpc>
            </a:pPr>
            <a:r>
              <a:rPr lang="it-IT" sz="3600" b="1" strike="noStrike" spc="-1">
                <a:solidFill>
                  <a:srgbClr val="000000"/>
                </a:solidFill>
                <a:latin typeface="Arial"/>
              </a:rPr>
              <a:t>Sequence Diagram </a:t>
            </a:r>
            <a:r>
              <a:rPr lang="it-IT" sz="3600" b="0" strike="noStrike" spc="-1">
                <a:solidFill>
                  <a:srgbClr val="000000"/>
                </a:solidFill>
                <a:latin typeface="Arial"/>
              </a:rPr>
              <a:t>–</a:t>
            </a:r>
            <a:r>
              <a:rPr lang="it-IT" sz="3600" b="1" strike="noStrike" spc="-1">
                <a:solidFill>
                  <a:srgbClr val="000000"/>
                </a:solidFill>
                <a:latin typeface="Arial"/>
              </a:rPr>
              <a:t> </a:t>
            </a:r>
            <a:r>
              <a:rPr lang="it-IT" sz="3600" b="0" strike="noStrike" spc="-1">
                <a:solidFill>
                  <a:srgbClr val="000000"/>
                </a:solidFill>
                <a:latin typeface="Arial"/>
              </a:rPr>
              <a:t>Do order</a:t>
            </a:r>
            <a:endParaRPr lang="it-IT" sz="3600" b="0" strike="noStrike" spc="-1">
              <a:solidFill>
                <a:srgbClr val="000000"/>
              </a:solidFill>
              <a:latin typeface="Calibri"/>
            </a:endParaRPr>
          </a:p>
        </p:txBody>
      </p:sp>
      <p:sp>
        <p:nvSpPr>
          <p:cNvPr id="205" name="Segnaposto numero diapositiva 3"/>
          <p:cNvSpPr txBox="1"/>
          <p:nvPr/>
        </p:nvSpPr>
        <p:spPr>
          <a:xfrm>
            <a:off x="8610480" y="6356520"/>
            <a:ext cx="2742840" cy="364680"/>
          </a:xfrm>
          <a:prstGeom prst="rect">
            <a:avLst/>
          </a:prstGeom>
          <a:noFill/>
          <a:ln w="0">
            <a:noFill/>
          </a:ln>
        </p:spPr>
        <p:txBody>
          <a:bodyPr anchor="ctr">
            <a:noAutofit/>
          </a:bodyPr>
          <a:lstStyle/>
          <a:p>
            <a:pPr algn="r">
              <a:lnSpc>
                <a:spcPct val="100000"/>
              </a:lnSpc>
            </a:pPr>
            <a:fld id="{4537E270-F8CE-4EB1-B9D5-FF525D394D5C}" type="slidenum">
              <a:rPr lang="it-IT" sz="1200" b="0" strike="noStrike" spc="-1">
                <a:solidFill>
                  <a:srgbClr val="8B8B8B"/>
                </a:solidFill>
                <a:latin typeface="Calibri"/>
              </a:rPr>
              <a:t>42</a:t>
            </a:fld>
            <a:endParaRPr lang="en-US" sz="1200" b="0" strike="noStrike" spc="-1">
              <a:latin typeface="Times New Roman"/>
            </a:endParaRPr>
          </a:p>
        </p:txBody>
      </p:sp>
      <p:pic>
        <p:nvPicPr>
          <p:cNvPr id="206" name="Immagine 205"/>
          <p:cNvPicPr/>
          <p:nvPr/>
        </p:nvPicPr>
        <p:blipFill>
          <a:blip r:embed="rId2"/>
          <a:stretch/>
        </p:blipFill>
        <p:spPr>
          <a:xfrm>
            <a:off x="1600200" y="1371600"/>
            <a:ext cx="9207000" cy="5261040"/>
          </a:xfrm>
          <a:prstGeom prst="rect">
            <a:avLst/>
          </a:prstGeom>
          <a:ln w="0">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 name="Titolo 1_0"/>
          <p:cNvSpPr txBox="1"/>
          <p:nvPr/>
        </p:nvSpPr>
        <p:spPr>
          <a:xfrm>
            <a:off x="838080" y="365040"/>
            <a:ext cx="10515240" cy="1325160"/>
          </a:xfrm>
          <a:prstGeom prst="rect">
            <a:avLst/>
          </a:prstGeom>
          <a:noFill/>
          <a:ln w="0">
            <a:noFill/>
          </a:ln>
        </p:spPr>
        <p:txBody>
          <a:bodyPr anchor="ctr">
            <a:normAutofit/>
          </a:bodyPr>
          <a:lstStyle/>
          <a:p>
            <a:pPr>
              <a:lnSpc>
                <a:spcPct val="90000"/>
              </a:lnSpc>
            </a:pPr>
            <a:r>
              <a:rPr lang="it-IT" sz="3600" b="1" strike="noStrike" spc="-1">
                <a:solidFill>
                  <a:srgbClr val="000000"/>
                </a:solidFill>
                <a:latin typeface="Arial"/>
              </a:rPr>
              <a:t>Sequence Diagram </a:t>
            </a:r>
            <a:r>
              <a:rPr lang="it-IT" sz="3600" b="0" strike="noStrike" spc="-1">
                <a:solidFill>
                  <a:srgbClr val="000000"/>
                </a:solidFill>
                <a:latin typeface="Arial"/>
              </a:rPr>
              <a:t>–</a:t>
            </a:r>
            <a:r>
              <a:rPr lang="it-IT" sz="3600" b="1" strike="noStrike" spc="-1">
                <a:solidFill>
                  <a:srgbClr val="000000"/>
                </a:solidFill>
                <a:latin typeface="Arial"/>
              </a:rPr>
              <a:t> </a:t>
            </a:r>
            <a:r>
              <a:rPr lang="it-IT" sz="3600" b="0" strike="noStrike" spc="-1">
                <a:solidFill>
                  <a:srgbClr val="000000"/>
                </a:solidFill>
                <a:latin typeface="Arial"/>
              </a:rPr>
              <a:t>Do order</a:t>
            </a:r>
            <a:endParaRPr lang="it-IT" sz="3600" b="0" strike="noStrike" spc="-1">
              <a:solidFill>
                <a:srgbClr val="000000"/>
              </a:solidFill>
              <a:latin typeface="Calibri"/>
            </a:endParaRPr>
          </a:p>
        </p:txBody>
      </p:sp>
      <p:sp>
        <p:nvSpPr>
          <p:cNvPr id="208" name="Segnaposto numero diapositiva 3_0"/>
          <p:cNvSpPr txBox="1"/>
          <p:nvPr/>
        </p:nvSpPr>
        <p:spPr>
          <a:xfrm>
            <a:off x="8610480" y="6356520"/>
            <a:ext cx="2742840" cy="364680"/>
          </a:xfrm>
          <a:prstGeom prst="rect">
            <a:avLst/>
          </a:prstGeom>
          <a:noFill/>
          <a:ln w="0">
            <a:noFill/>
          </a:ln>
        </p:spPr>
        <p:txBody>
          <a:bodyPr anchor="ctr">
            <a:noAutofit/>
          </a:bodyPr>
          <a:lstStyle/>
          <a:p>
            <a:pPr algn="r">
              <a:lnSpc>
                <a:spcPct val="100000"/>
              </a:lnSpc>
            </a:pPr>
            <a:fld id="{E9083486-7092-425F-B62E-459016B16B7D}" type="slidenum">
              <a:rPr lang="it-IT" sz="1200" b="0" strike="noStrike" spc="-1">
                <a:solidFill>
                  <a:srgbClr val="8B8B8B"/>
                </a:solidFill>
                <a:latin typeface="Calibri"/>
              </a:rPr>
              <a:t>43</a:t>
            </a:fld>
            <a:endParaRPr lang="en-US" sz="1200" b="0" strike="noStrike" spc="-1">
              <a:latin typeface="Times New Roman"/>
            </a:endParaRPr>
          </a:p>
        </p:txBody>
      </p:sp>
      <p:pic>
        <p:nvPicPr>
          <p:cNvPr id="209" name="Immagine 208"/>
          <p:cNvPicPr/>
          <p:nvPr/>
        </p:nvPicPr>
        <p:blipFill>
          <a:blip r:embed="rId2"/>
          <a:stretch/>
        </p:blipFill>
        <p:spPr>
          <a:xfrm>
            <a:off x="1114200" y="1451520"/>
            <a:ext cx="9630000" cy="5177880"/>
          </a:xfrm>
          <a:prstGeom prst="rect">
            <a:avLst/>
          </a:prstGeom>
          <a:ln w="0">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 name="Titolo 1"/>
          <p:cNvSpPr txBox="1"/>
          <p:nvPr/>
        </p:nvSpPr>
        <p:spPr>
          <a:xfrm>
            <a:off x="838080" y="365040"/>
            <a:ext cx="10515240" cy="1325160"/>
          </a:xfrm>
          <a:prstGeom prst="rect">
            <a:avLst/>
          </a:prstGeom>
          <a:noFill/>
          <a:ln w="0">
            <a:noFill/>
          </a:ln>
        </p:spPr>
        <p:txBody>
          <a:bodyPr anchor="ctr">
            <a:normAutofit/>
          </a:bodyPr>
          <a:lstStyle/>
          <a:p>
            <a:pPr>
              <a:lnSpc>
                <a:spcPct val="90000"/>
              </a:lnSpc>
            </a:pPr>
            <a:r>
              <a:rPr lang="it-IT" sz="3600" b="1" strike="noStrike" spc="-1">
                <a:solidFill>
                  <a:srgbClr val="000000"/>
                </a:solidFill>
                <a:latin typeface="Arial"/>
              </a:rPr>
              <a:t>Sequence Diagram </a:t>
            </a:r>
            <a:r>
              <a:rPr lang="it-IT" sz="3600" b="0" strike="noStrike" spc="-1">
                <a:solidFill>
                  <a:srgbClr val="000000"/>
                </a:solidFill>
                <a:latin typeface="Arial"/>
              </a:rPr>
              <a:t>–</a:t>
            </a:r>
            <a:r>
              <a:rPr lang="it-IT" sz="3600" b="1" strike="noStrike" spc="-1">
                <a:solidFill>
                  <a:srgbClr val="000000"/>
                </a:solidFill>
                <a:latin typeface="Arial"/>
              </a:rPr>
              <a:t> </a:t>
            </a:r>
            <a:r>
              <a:rPr lang="it-IT" sz="3600" b="0" strike="noStrike" spc="-1">
                <a:solidFill>
                  <a:srgbClr val="000000"/>
                </a:solidFill>
                <a:latin typeface="Arial"/>
              </a:rPr>
              <a:t>View orders</a:t>
            </a:r>
            <a:endParaRPr lang="it-IT" sz="3600" b="0" strike="noStrike" spc="-1">
              <a:solidFill>
                <a:srgbClr val="000000"/>
              </a:solidFill>
              <a:latin typeface="Calibri"/>
            </a:endParaRPr>
          </a:p>
        </p:txBody>
      </p:sp>
      <p:sp>
        <p:nvSpPr>
          <p:cNvPr id="211" name="Segnaposto numero diapositiva 3"/>
          <p:cNvSpPr txBox="1"/>
          <p:nvPr/>
        </p:nvSpPr>
        <p:spPr>
          <a:xfrm>
            <a:off x="8610480" y="6356520"/>
            <a:ext cx="2742840" cy="364680"/>
          </a:xfrm>
          <a:prstGeom prst="rect">
            <a:avLst/>
          </a:prstGeom>
          <a:noFill/>
          <a:ln w="0">
            <a:noFill/>
          </a:ln>
        </p:spPr>
        <p:txBody>
          <a:bodyPr anchor="ctr">
            <a:noAutofit/>
          </a:bodyPr>
          <a:lstStyle/>
          <a:p>
            <a:pPr algn="r">
              <a:lnSpc>
                <a:spcPct val="100000"/>
              </a:lnSpc>
            </a:pPr>
            <a:fld id="{FDB9BB55-98D2-4B51-A790-CF71F00848D1}" type="slidenum">
              <a:rPr lang="it-IT" sz="1200" b="0" strike="noStrike" spc="-1">
                <a:solidFill>
                  <a:srgbClr val="8B8B8B"/>
                </a:solidFill>
                <a:latin typeface="Calibri"/>
              </a:rPr>
              <a:t>44</a:t>
            </a:fld>
            <a:endParaRPr lang="en-US" sz="1200" b="0" strike="noStrike" spc="-1">
              <a:latin typeface="Times New Roman"/>
            </a:endParaRPr>
          </a:p>
        </p:txBody>
      </p:sp>
      <p:pic>
        <p:nvPicPr>
          <p:cNvPr id="212" name="Immagine 211"/>
          <p:cNvPicPr/>
          <p:nvPr/>
        </p:nvPicPr>
        <p:blipFill>
          <a:blip r:embed="rId2"/>
          <a:stretch/>
        </p:blipFill>
        <p:spPr>
          <a:xfrm>
            <a:off x="838080" y="1371600"/>
            <a:ext cx="9972360" cy="5257800"/>
          </a:xfrm>
          <a:prstGeom prst="rect">
            <a:avLst/>
          </a:prstGeom>
          <a:ln w="0">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 name="Titolo 1_1"/>
          <p:cNvSpPr txBox="1"/>
          <p:nvPr/>
        </p:nvSpPr>
        <p:spPr>
          <a:xfrm>
            <a:off x="838080" y="365040"/>
            <a:ext cx="10515240" cy="1325160"/>
          </a:xfrm>
          <a:prstGeom prst="rect">
            <a:avLst/>
          </a:prstGeom>
          <a:noFill/>
          <a:ln w="0">
            <a:noFill/>
          </a:ln>
        </p:spPr>
        <p:txBody>
          <a:bodyPr anchor="ctr">
            <a:normAutofit/>
          </a:bodyPr>
          <a:lstStyle/>
          <a:p>
            <a:pPr>
              <a:lnSpc>
                <a:spcPct val="90000"/>
              </a:lnSpc>
            </a:pPr>
            <a:r>
              <a:rPr lang="it-IT" sz="3600" b="1" strike="noStrike" spc="-1">
                <a:solidFill>
                  <a:srgbClr val="000000"/>
                </a:solidFill>
                <a:latin typeface="Arial"/>
              </a:rPr>
              <a:t>Sequence Diagram </a:t>
            </a:r>
            <a:r>
              <a:rPr lang="it-IT" sz="3600" b="0" strike="noStrike" spc="-1">
                <a:solidFill>
                  <a:srgbClr val="000000"/>
                </a:solidFill>
                <a:latin typeface="Arial"/>
              </a:rPr>
              <a:t>–</a:t>
            </a:r>
            <a:r>
              <a:rPr lang="it-IT" sz="3600" b="1" strike="noStrike" spc="-1">
                <a:solidFill>
                  <a:srgbClr val="000000"/>
                </a:solidFill>
                <a:latin typeface="Arial"/>
              </a:rPr>
              <a:t> </a:t>
            </a:r>
            <a:r>
              <a:rPr lang="it-IT" sz="3600" b="0" strike="noStrike" spc="-1">
                <a:solidFill>
                  <a:srgbClr val="000000"/>
                </a:solidFill>
                <a:latin typeface="Arial"/>
              </a:rPr>
              <a:t>View orders</a:t>
            </a:r>
            <a:endParaRPr lang="it-IT" sz="3600" b="0" strike="noStrike" spc="-1">
              <a:solidFill>
                <a:srgbClr val="000000"/>
              </a:solidFill>
              <a:latin typeface="Calibri"/>
            </a:endParaRPr>
          </a:p>
        </p:txBody>
      </p:sp>
      <p:sp>
        <p:nvSpPr>
          <p:cNvPr id="214" name="Segnaposto numero diapositiva 3_1"/>
          <p:cNvSpPr txBox="1"/>
          <p:nvPr/>
        </p:nvSpPr>
        <p:spPr>
          <a:xfrm>
            <a:off x="8610480" y="6356520"/>
            <a:ext cx="2742840" cy="364680"/>
          </a:xfrm>
          <a:prstGeom prst="rect">
            <a:avLst/>
          </a:prstGeom>
          <a:noFill/>
          <a:ln w="0">
            <a:noFill/>
          </a:ln>
        </p:spPr>
        <p:txBody>
          <a:bodyPr anchor="ctr">
            <a:noAutofit/>
          </a:bodyPr>
          <a:lstStyle/>
          <a:p>
            <a:pPr algn="r">
              <a:lnSpc>
                <a:spcPct val="100000"/>
              </a:lnSpc>
            </a:pPr>
            <a:fld id="{BDBB226B-634A-4049-AD6F-165BC1683E02}" type="slidenum">
              <a:rPr lang="it-IT" sz="1200" b="0" strike="noStrike" spc="-1">
                <a:solidFill>
                  <a:srgbClr val="8B8B8B"/>
                </a:solidFill>
                <a:latin typeface="Calibri"/>
              </a:rPr>
              <a:t>45</a:t>
            </a:fld>
            <a:endParaRPr lang="en-US" sz="1200" b="0" strike="noStrike" spc="-1">
              <a:latin typeface="Times New Roman"/>
            </a:endParaRPr>
          </a:p>
        </p:txBody>
      </p:sp>
      <p:pic>
        <p:nvPicPr>
          <p:cNvPr id="215" name="Immagine 214"/>
          <p:cNvPicPr/>
          <p:nvPr/>
        </p:nvPicPr>
        <p:blipFill>
          <a:blip r:embed="rId2"/>
          <a:stretch/>
        </p:blipFill>
        <p:spPr>
          <a:xfrm>
            <a:off x="0" y="1478880"/>
            <a:ext cx="10972800" cy="5080320"/>
          </a:xfrm>
          <a:prstGeom prst="rect">
            <a:avLst/>
          </a:prstGeom>
          <a:ln w="0">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 name="Titolo 1"/>
          <p:cNvSpPr txBox="1"/>
          <p:nvPr/>
        </p:nvSpPr>
        <p:spPr>
          <a:xfrm>
            <a:off x="838080" y="365040"/>
            <a:ext cx="10515240" cy="1325160"/>
          </a:xfrm>
          <a:prstGeom prst="rect">
            <a:avLst/>
          </a:prstGeom>
          <a:noFill/>
          <a:ln w="0">
            <a:noFill/>
          </a:ln>
        </p:spPr>
        <p:txBody>
          <a:bodyPr anchor="ctr">
            <a:normAutofit/>
          </a:bodyPr>
          <a:lstStyle/>
          <a:p>
            <a:pPr>
              <a:lnSpc>
                <a:spcPct val="90000"/>
              </a:lnSpc>
            </a:pPr>
            <a:r>
              <a:rPr lang="it-IT" sz="3600" b="1" strike="noStrike" spc="-1">
                <a:solidFill>
                  <a:srgbClr val="000000"/>
                </a:solidFill>
                <a:latin typeface="Arial"/>
              </a:rPr>
              <a:t>Sequence Diagram </a:t>
            </a:r>
            <a:r>
              <a:rPr lang="it-IT" sz="3600" b="0" strike="noStrike" spc="-1">
                <a:solidFill>
                  <a:srgbClr val="000000"/>
                </a:solidFill>
                <a:latin typeface="Arial"/>
              </a:rPr>
              <a:t>–</a:t>
            </a:r>
            <a:r>
              <a:rPr lang="it-IT" sz="3600" b="1" strike="noStrike" spc="-1">
                <a:solidFill>
                  <a:srgbClr val="000000"/>
                </a:solidFill>
                <a:latin typeface="Arial"/>
              </a:rPr>
              <a:t> </a:t>
            </a:r>
            <a:r>
              <a:rPr lang="it-IT" sz="3600" b="0" strike="noStrike" spc="-1">
                <a:solidFill>
                  <a:srgbClr val="000000"/>
                </a:solidFill>
                <a:latin typeface="Arial"/>
              </a:rPr>
              <a:t>Do logout</a:t>
            </a:r>
            <a:endParaRPr lang="it-IT" sz="3600" b="0" strike="noStrike" spc="-1">
              <a:solidFill>
                <a:srgbClr val="000000"/>
              </a:solidFill>
              <a:latin typeface="Calibri"/>
            </a:endParaRPr>
          </a:p>
        </p:txBody>
      </p:sp>
      <p:pic>
        <p:nvPicPr>
          <p:cNvPr id="217" name="Segnaposto contenuto 4"/>
          <p:cNvPicPr/>
          <p:nvPr/>
        </p:nvPicPr>
        <p:blipFill>
          <a:blip r:embed="rId2"/>
          <a:srcRect t="10305"/>
          <a:stretch/>
        </p:blipFill>
        <p:spPr>
          <a:xfrm>
            <a:off x="3633840" y="2232720"/>
            <a:ext cx="4924080" cy="2938680"/>
          </a:xfrm>
          <a:prstGeom prst="rect">
            <a:avLst/>
          </a:prstGeom>
          <a:ln w="0">
            <a:noFill/>
          </a:ln>
        </p:spPr>
      </p:pic>
      <p:sp>
        <p:nvSpPr>
          <p:cNvPr id="218" name="Segnaposto numero diapositiva 2"/>
          <p:cNvSpPr txBox="1"/>
          <p:nvPr/>
        </p:nvSpPr>
        <p:spPr>
          <a:xfrm>
            <a:off x="8610480" y="6356520"/>
            <a:ext cx="2742840" cy="364680"/>
          </a:xfrm>
          <a:prstGeom prst="rect">
            <a:avLst/>
          </a:prstGeom>
          <a:noFill/>
          <a:ln w="0">
            <a:noFill/>
          </a:ln>
        </p:spPr>
        <p:txBody>
          <a:bodyPr anchor="ctr">
            <a:noAutofit/>
          </a:bodyPr>
          <a:lstStyle/>
          <a:p>
            <a:pPr algn="r">
              <a:lnSpc>
                <a:spcPct val="100000"/>
              </a:lnSpc>
            </a:pPr>
            <a:fld id="{248EC42A-7AD1-4C37-B3B5-E22124227C8F}" type="slidenum">
              <a:rPr lang="it-IT" sz="1200" b="0" strike="noStrike" spc="-1">
                <a:solidFill>
                  <a:srgbClr val="8B8B8B"/>
                </a:solidFill>
                <a:latin typeface="Calibri"/>
              </a:rPr>
              <a:t>46</a:t>
            </a:fld>
            <a:endParaRPr lang="en-US" sz="1200" b="0" strike="noStrike" spc="-1">
              <a:latin typeface="Times New Roman"/>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9" name="Immagine 4" descr="Immagine che contiene colorato, decorato, dipingendo&#10;&#10;Descrizione generata automaticamente"/>
          <p:cNvPicPr/>
          <p:nvPr/>
        </p:nvPicPr>
        <p:blipFill>
          <a:blip r:embed="rId2"/>
          <a:stretch/>
        </p:blipFill>
        <p:spPr>
          <a:xfrm flipH="1">
            <a:off x="6235560" y="0"/>
            <a:ext cx="5956560" cy="6857640"/>
          </a:xfrm>
          <a:prstGeom prst="rect">
            <a:avLst/>
          </a:prstGeom>
          <a:ln w="0">
            <a:noFill/>
          </a:ln>
        </p:spPr>
      </p:pic>
      <p:sp>
        <p:nvSpPr>
          <p:cNvPr id="220" name="Titolo 1"/>
          <p:cNvSpPr txBox="1"/>
          <p:nvPr/>
        </p:nvSpPr>
        <p:spPr>
          <a:xfrm>
            <a:off x="0" y="2392920"/>
            <a:ext cx="6234840" cy="1035720"/>
          </a:xfrm>
          <a:prstGeom prst="rect">
            <a:avLst/>
          </a:prstGeom>
          <a:noFill/>
          <a:ln w="0">
            <a:noFill/>
          </a:ln>
        </p:spPr>
        <p:txBody>
          <a:bodyPr anchor="b">
            <a:normAutofit/>
          </a:bodyPr>
          <a:lstStyle/>
          <a:p>
            <a:pPr algn="ctr">
              <a:lnSpc>
                <a:spcPct val="90000"/>
              </a:lnSpc>
            </a:pPr>
            <a:r>
              <a:rPr lang="it-IT" sz="4400" b="1" strike="noStrike" spc="-1">
                <a:solidFill>
                  <a:srgbClr val="000000"/>
                </a:solidFill>
                <a:latin typeface="Arial"/>
              </a:rPr>
              <a:t>Progetto di TIW </a:t>
            </a:r>
            <a:endParaRPr lang="it-IT" sz="4400" b="0" strike="noStrike" spc="-1">
              <a:solidFill>
                <a:srgbClr val="000000"/>
              </a:solidFill>
              <a:latin typeface="Calibri"/>
            </a:endParaRPr>
          </a:p>
        </p:txBody>
      </p:sp>
      <p:sp>
        <p:nvSpPr>
          <p:cNvPr id="221" name="Sottotitolo 2"/>
          <p:cNvSpPr txBox="1"/>
          <p:nvPr/>
        </p:nvSpPr>
        <p:spPr>
          <a:xfrm>
            <a:off x="0" y="3502800"/>
            <a:ext cx="6234840" cy="2484360"/>
          </a:xfrm>
          <a:prstGeom prst="rect">
            <a:avLst/>
          </a:prstGeom>
          <a:noFill/>
          <a:ln w="0">
            <a:noFill/>
          </a:ln>
        </p:spPr>
        <p:txBody>
          <a:bodyPr>
            <a:normAutofit fontScale="68500" lnSpcReduction="20000"/>
          </a:bodyPr>
          <a:lstStyle/>
          <a:p>
            <a:pPr algn="ctr">
              <a:lnSpc>
                <a:spcPct val="90000"/>
              </a:lnSpc>
              <a:spcBef>
                <a:spcPts val="1001"/>
              </a:spcBef>
              <a:tabLst>
                <a:tab pos="0" algn="l"/>
              </a:tabLst>
            </a:pPr>
            <a:r>
              <a:rPr lang="it-IT" sz="2800" b="0" strike="noStrike" spc="-1">
                <a:solidFill>
                  <a:srgbClr val="000000"/>
                </a:solidFill>
                <a:latin typeface="Arial"/>
                <a:ea typeface="Times New Roman"/>
              </a:rPr>
              <a:t>Carrello con più fornitori e ordine</a:t>
            </a:r>
            <a:endParaRPr lang="en-US" sz="2800" b="0" strike="noStrike" spc="-1">
              <a:latin typeface="Arial"/>
            </a:endParaRPr>
          </a:p>
          <a:p>
            <a:pPr algn="ctr">
              <a:lnSpc>
                <a:spcPct val="90000"/>
              </a:lnSpc>
              <a:spcBef>
                <a:spcPts val="1001"/>
              </a:spcBef>
              <a:tabLst>
                <a:tab pos="0" algn="l"/>
              </a:tabLst>
            </a:pPr>
            <a:endParaRPr lang="en-US" sz="2800" b="0" strike="noStrike" spc="-1">
              <a:latin typeface="Arial"/>
            </a:endParaRPr>
          </a:p>
          <a:p>
            <a:pPr algn="ctr">
              <a:lnSpc>
                <a:spcPct val="90000"/>
              </a:lnSpc>
              <a:spcBef>
                <a:spcPts val="1001"/>
              </a:spcBef>
              <a:tabLst>
                <a:tab pos="0" algn="l"/>
              </a:tabLst>
            </a:pPr>
            <a:r>
              <a:rPr lang="it-IT" sz="2100" b="0" strike="noStrike" spc="-1">
                <a:solidFill>
                  <a:srgbClr val="000000"/>
                </a:solidFill>
                <a:latin typeface="Arial"/>
                <a:ea typeface="Times New Roman"/>
              </a:rPr>
              <a:t>JAVASCRIPT</a:t>
            </a:r>
            <a:endParaRPr lang="en-US" sz="2100" b="0" strike="noStrike" spc="-1">
              <a:latin typeface="Arial"/>
            </a:endParaRPr>
          </a:p>
          <a:p>
            <a:pPr algn="ctr">
              <a:lnSpc>
                <a:spcPct val="90000"/>
              </a:lnSpc>
              <a:spcBef>
                <a:spcPts val="1001"/>
              </a:spcBef>
              <a:tabLst>
                <a:tab pos="0" algn="l"/>
              </a:tabLst>
            </a:pPr>
            <a:r>
              <a:rPr lang="it-IT" sz="2100" b="0" strike="noStrike" spc="-1">
                <a:solidFill>
                  <a:srgbClr val="000000"/>
                </a:solidFill>
                <a:latin typeface="Arial"/>
                <a:ea typeface="Times New Roman"/>
              </a:rPr>
              <a:t>2020/2021</a:t>
            </a:r>
            <a:endParaRPr lang="en-US" sz="2100" b="0" strike="noStrike" spc="-1">
              <a:latin typeface="Arial"/>
            </a:endParaRPr>
          </a:p>
          <a:p>
            <a:pPr algn="ctr">
              <a:lnSpc>
                <a:spcPct val="90000"/>
              </a:lnSpc>
              <a:spcBef>
                <a:spcPts val="1001"/>
              </a:spcBef>
              <a:tabLst>
                <a:tab pos="0" algn="l"/>
              </a:tabLst>
            </a:pPr>
            <a:endParaRPr lang="en-US" sz="2100" b="0" strike="noStrike" spc="-1">
              <a:latin typeface="Arial"/>
            </a:endParaRPr>
          </a:p>
          <a:p>
            <a:pPr algn="ctr">
              <a:lnSpc>
                <a:spcPct val="90000"/>
              </a:lnSpc>
              <a:spcBef>
                <a:spcPts val="1001"/>
              </a:spcBef>
              <a:tabLst>
                <a:tab pos="0" algn="l"/>
              </a:tabLst>
            </a:pPr>
            <a:r>
              <a:rPr lang="it-IT" sz="1600" b="0" strike="noStrike" spc="-1">
                <a:solidFill>
                  <a:srgbClr val="000000"/>
                </a:solidFill>
                <a:latin typeface="Arial"/>
                <a:ea typeface="Times New Roman"/>
              </a:rPr>
              <a:t>Gruppo 43:</a:t>
            </a:r>
            <a:endParaRPr lang="en-US" sz="1600" b="0" strike="noStrike" spc="-1">
              <a:latin typeface="Arial"/>
            </a:endParaRPr>
          </a:p>
          <a:p>
            <a:pPr algn="ctr">
              <a:lnSpc>
                <a:spcPct val="90000"/>
              </a:lnSpc>
              <a:spcBef>
                <a:spcPts val="1001"/>
              </a:spcBef>
              <a:tabLst>
                <a:tab pos="0" algn="l"/>
              </a:tabLst>
            </a:pPr>
            <a:r>
              <a:rPr lang="it-IT" sz="1600" b="0" i="1" strike="noStrike" spc="-1">
                <a:solidFill>
                  <a:srgbClr val="000000"/>
                </a:solidFill>
                <a:latin typeface="Arial"/>
                <a:ea typeface="Times New Roman"/>
              </a:rPr>
              <a:t>Martellozzo Sofia - 10623060 - 910488</a:t>
            </a:r>
            <a:endParaRPr lang="en-US" sz="1600" b="0" strike="noStrike" spc="-1">
              <a:latin typeface="Arial"/>
            </a:endParaRPr>
          </a:p>
          <a:p>
            <a:pPr algn="ctr">
              <a:lnSpc>
                <a:spcPct val="90000"/>
              </a:lnSpc>
              <a:spcBef>
                <a:spcPts val="1001"/>
              </a:spcBef>
              <a:tabLst>
                <a:tab pos="0" algn="l"/>
              </a:tabLst>
            </a:pPr>
            <a:r>
              <a:rPr lang="it-IT" sz="1600" b="0" i="1" strike="noStrike" spc="-1">
                <a:solidFill>
                  <a:srgbClr val="000000"/>
                </a:solidFill>
                <a:latin typeface="Arial"/>
                <a:ea typeface="Times New Roman"/>
              </a:rPr>
              <a:t>Mosconi Alberto - 10653349 - 910001</a:t>
            </a:r>
            <a:endParaRPr lang="en-US" sz="1600" b="0" strike="noStrike" spc="-1">
              <a:latin typeface="Arial"/>
            </a:endParaRPr>
          </a:p>
          <a:p>
            <a:pPr algn="ctr">
              <a:lnSpc>
                <a:spcPct val="90000"/>
              </a:lnSpc>
              <a:spcBef>
                <a:spcPts val="1001"/>
              </a:spcBef>
              <a:tabLst>
                <a:tab pos="0" algn="l"/>
              </a:tabLst>
            </a:pPr>
            <a:r>
              <a:rPr lang="it-IT" sz="1600" b="0" i="1" strike="noStrike" spc="-1">
                <a:solidFill>
                  <a:srgbClr val="000000"/>
                </a:solidFill>
                <a:latin typeface="Arial"/>
                <a:ea typeface="Times New Roman"/>
              </a:rPr>
              <a:t>Musumeci Margherita - 10600069 - 907435</a:t>
            </a:r>
            <a:endParaRPr lang="en-US" sz="1600" b="0" strike="noStrike" spc="-1">
              <a:latin typeface="Arial"/>
            </a:endParaRPr>
          </a:p>
        </p:txBody>
      </p:sp>
      <p:pic>
        <p:nvPicPr>
          <p:cNvPr id="222" name="Immagine 6"/>
          <p:cNvPicPr/>
          <p:nvPr/>
        </p:nvPicPr>
        <p:blipFill>
          <a:blip r:embed="rId3"/>
          <a:stretch/>
        </p:blipFill>
        <p:spPr>
          <a:xfrm>
            <a:off x="749160" y="402120"/>
            <a:ext cx="4736160" cy="2239920"/>
          </a:xfrm>
          <a:prstGeom prst="rect">
            <a:avLst/>
          </a:prstGeom>
          <a:ln w="0">
            <a:noFill/>
          </a:ln>
        </p:spPr>
      </p:pic>
      <p:sp>
        <p:nvSpPr>
          <p:cNvPr id="223" name="Segnaposto numero diapositiva 3"/>
          <p:cNvSpPr txBox="1"/>
          <p:nvPr/>
        </p:nvSpPr>
        <p:spPr>
          <a:xfrm>
            <a:off x="8610480" y="6356520"/>
            <a:ext cx="2742840" cy="364680"/>
          </a:xfrm>
          <a:prstGeom prst="rect">
            <a:avLst/>
          </a:prstGeom>
          <a:noFill/>
          <a:ln w="0">
            <a:noFill/>
          </a:ln>
        </p:spPr>
        <p:txBody>
          <a:bodyPr anchor="ctr">
            <a:noAutofit/>
          </a:bodyPr>
          <a:lstStyle/>
          <a:p>
            <a:pPr algn="r">
              <a:lnSpc>
                <a:spcPct val="100000"/>
              </a:lnSpc>
            </a:pPr>
            <a:fld id="{70F28A97-1DA2-4F74-B794-B7263E9A5A1C}" type="slidenum">
              <a:rPr lang="it-IT" sz="1200" b="0" strike="noStrike" spc="-1">
                <a:solidFill>
                  <a:srgbClr val="8B8B8B"/>
                </a:solidFill>
                <a:latin typeface="Calibri"/>
              </a:rPr>
              <a:t>47</a:t>
            </a:fld>
            <a:endParaRPr lang="en-US" sz="1200" b="0" strike="noStrike" spc="-1">
              <a:latin typeface="Times New Roman"/>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 name="Titolo 1"/>
          <p:cNvSpPr txBox="1"/>
          <p:nvPr/>
        </p:nvSpPr>
        <p:spPr>
          <a:xfrm>
            <a:off x="838080" y="365040"/>
            <a:ext cx="10515240" cy="1325160"/>
          </a:xfrm>
          <a:prstGeom prst="rect">
            <a:avLst/>
          </a:prstGeom>
          <a:noFill/>
          <a:ln w="0">
            <a:noFill/>
          </a:ln>
        </p:spPr>
        <p:txBody>
          <a:bodyPr anchor="ctr">
            <a:normAutofit/>
          </a:bodyPr>
          <a:lstStyle/>
          <a:p>
            <a:pPr>
              <a:lnSpc>
                <a:spcPct val="90000"/>
              </a:lnSpc>
            </a:pPr>
            <a:r>
              <a:rPr lang="it-IT" sz="3600" b="1" strike="noStrike" spc="-1">
                <a:solidFill>
                  <a:srgbClr val="000000"/>
                </a:solidFill>
                <a:latin typeface="Arial"/>
              </a:rPr>
              <a:t>Specifiche</a:t>
            </a:r>
            <a:r>
              <a:rPr lang="it-IT" sz="3200" b="1" strike="noStrike" spc="-1">
                <a:solidFill>
                  <a:srgbClr val="000000"/>
                </a:solidFill>
                <a:latin typeface="Arial"/>
              </a:rPr>
              <a:t> del progetto - </a:t>
            </a:r>
            <a:r>
              <a:rPr lang="it-IT" sz="3200" b="0" strike="noStrike" spc="-1">
                <a:solidFill>
                  <a:srgbClr val="000000"/>
                </a:solidFill>
                <a:latin typeface="Arial"/>
              </a:rPr>
              <a:t>Versione con JavaScript</a:t>
            </a:r>
            <a:endParaRPr lang="it-IT" sz="3200" b="0" strike="noStrike" spc="-1">
              <a:solidFill>
                <a:srgbClr val="000000"/>
              </a:solidFill>
              <a:latin typeface="Calibri"/>
            </a:endParaRPr>
          </a:p>
        </p:txBody>
      </p:sp>
      <p:sp>
        <p:nvSpPr>
          <p:cNvPr id="225" name="Segnaposto contenuto 2"/>
          <p:cNvSpPr txBox="1"/>
          <p:nvPr/>
        </p:nvSpPr>
        <p:spPr>
          <a:xfrm>
            <a:off x="838080" y="1825560"/>
            <a:ext cx="10515240" cy="4667040"/>
          </a:xfrm>
          <a:prstGeom prst="rect">
            <a:avLst/>
          </a:prstGeom>
          <a:noFill/>
          <a:ln w="0">
            <a:noFill/>
          </a:ln>
        </p:spPr>
        <p:txBody>
          <a:bodyPr>
            <a:normAutofit/>
          </a:bodyPr>
          <a:lstStyle/>
          <a:p>
            <a:pPr algn="just">
              <a:lnSpc>
                <a:spcPct val="115000"/>
              </a:lnSpc>
              <a:spcBef>
                <a:spcPts val="1001"/>
              </a:spcBef>
              <a:spcAft>
                <a:spcPts val="1001"/>
              </a:spcAft>
              <a:tabLst>
                <a:tab pos="0" algn="l"/>
              </a:tabLst>
            </a:pPr>
            <a:r>
              <a:rPr lang="it-IT" sz="1800" b="0" strike="noStrike" spc="-1">
                <a:solidFill>
                  <a:srgbClr val="000000"/>
                </a:solidFill>
                <a:latin typeface="Arial"/>
                <a:ea typeface="Times New Roman"/>
              </a:rPr>
              <a:t>Si realizzi un’applicazione client server web che modifica le specifiche precedenti come segue:</a:t>
            </a:r>
            <a:endParaRPr lang="it-IT" sz="1800" b="0" strike="noStrike" spc="-1">
              <a:solidFill>
                <a:srgbClr val="000000"/>
              </a:solidFill>
              <a:latin typeface="Calibri"/>
            </a:endParaRPr>
          </a:p>
          <a:p>
            <a:pPr marL="343080" indent="-342720" algn="just">
              <a:lnSpc>
                <a:spcPct val="115000"/>
              </a:lnSpc>
              <a:spcBef>
                <a:spcPts val="1001"/>
              </a:spcBef>
              <a:spcAft>
                <a:spcPts val="1001"/>
              </a:spcAft>
              <a:buClr>
                <a:srgbClr val="000000"/>
              </a:buClr>
              <a:buFont typeface="Symbol"/>
              <a:buChar char=""/>
              <a:tabLst>
                <a:tab pos="457200" algn="l"/>
              </a:tabLst>
            </a:pPr>
            <a:r>
              <a:rPr lang="it-IT" sz="1800" b="0" strike="noStrike" spc="-1">
                <a:solidFill>
                  <a:srgbClr val="000000"/>
                </a:solidFill>
                <a:latin typeface="Arial"/>
                <a:ea typeface="Times New Roman"/>
              </a:rPr>
              <a:t>Dopo il login dell’utente, l’intera applicazione è realizzata con un’unica pagina.</a:t>
            </a:r>
            <a:endParaRPr lang="it-IT" sz="1800" b="0" strike="noStrike" spc="-1">
              <a:solidFill>
                <a:srgbClr val="000000"/>
              </a:solidFill>
              <a:latin typeface="Calibri"/>
            </a:endParaRPr>
          </a:p>
          <a:p>
            <a:pPr marL="343080" indent="-342720" algn="just">
              <a:lnSpc>
                <a:spcPct val="115000"/>
              </a:lnSpc>
              <a:spcBef>
                <a:spcPts val="1001"/>
              </a:spcBef>
              <a:spcAft>
                <a:spcPts val="1001"/>
              </a:spcAft>
              <a:buClr>
                <a:srgbClr val="000000"/>
              </a:buClr>
              <a:buFont typeface="Symbol"/>
              <a:buChar char=""/>
              <a:tabLst>
                <a:tab pos="457200" algn="l"/>
              </a:tabLst>
            </a:pPr>
            <a:r>
              <a:rPr lang="it-IT" sz="1800" b="0" strike="noStrike" spc="-1">
                <a:solidFill>
                  <a:srgbClr val="000000"/>
                </a:solidFill>
                <a:latin typeface="Arial"/>
                <a:ea typeface="Times New Roman"/>
              </a:rPr>
              <a:t>Ogni interazione dell’utente è gestita senza ricaricare </a:t>
            </a:r>
            <a:r>
              <a:rPr lang="it-IT" sz="1800" b="0" u="sng" strike="noStrike" spc="-1">
                <a:solidFill>
                  <a:srgbClr val="000000"/>
                </a:solidFill>
                <a:uFillTx/>
                <a:latin typeface="Arial"/>
                <a:ea typeface="Times New Roman"/>
              </a:rPr>
              <a:t>completamente</a:t>
            </a:r>
            <a:r>
              <a:rPr lang="it-IT" sz="1800" b="0" strike="noStrike" spc="-1">
                <a:solidFill>
                  <a:srgbClr val="000000"/>
                </a:solidFill>
                <a:latin typeface="Arial"/>
                <a:ea typeface="Times New Roman"/>
              </a:rPr>
              <a:t> la pagina, ma produce l’invocazione asincrona del server e l’eventuale modifica del contenuto da aggiornare a seguito dell’evento.</a:t>
            </a:r>
            <a:endParaRPr lang="it-IT" sz="1800" b="0" strike="noStrike" spc="-1">
              <a:solidFill>
                <a:srgbClr val="000000"/>
              </a:solidFill>
              <a:latin typeface="Calibri"/>
            </a:endParaRPr>
          </a:p>
          <a:p>
            <a:pPr marL="343080" indent="-342720" algn="just">
              <a:lnSpc>
                <a:spcPct val="115000"/>
              </a:lnSpc>
              <a:spcBef>
                <a:spcPts val="1001"/>
              </a:spcBef>
              <a:spcAft>
                <a:spcPts val="1001"/>
              </a:spcAft>
              <a:buClr>
                <a:srgbClr val="000000"/>
              </a:buClr>
              <a:buFont typeface="Symbol"/>
              <a:buChar char=""/>
              <a:tabLst>
                <a:tab pos="457200" algn="l"/>
              </a:tabLst>
            </a:pPr>
            <a:r>
              <a:rPr lang="it-IT" sz="1800" b="0" strike="noStrike" spc="-1">
                <a:solidFill>
                  <a:srgbClr val="000000"/>
                </a:solidFill>
                <a:latin typeface="Arial"/>
                <a:ea typeface="Times New Roman"/>
              </a:rPr>
              <a:t>L’applicazione memorizza il contenuto del carrello a lato client.</a:t>
            </a:r>
            <a:endParaRPr lang="it-IT" sz="1800" b="0" strike="noStrike" spc="-1">
              <a:solidFill>
                <a:srgbClr val="000000"/>
              </a:solidFill>
              <a:latin typeface="Calibri"/>
            </a:endParaRPr>
          </a:p>
          <a:p>
            <a:pPr marL="343080" indent="-342720" algn="just">
              <a:lnSpc>
                <a:spcPct val="115000"/>
              </a:lnSpc>
              <a:spcBef>
                <a:spcPts val="1001"/>
              </a:spcBef>
              <a:spcAft>
                <a:spcPts val="1001"/>
              </a:spcAft>
              <a:buClr>
                <a:srgbClr val="000000"/>
              </a:buClr>
              <a:buFont typeface="Symbol"/>
              <a:buChar char=""/>
              <a:tabLst>
                <a:tab pos="457200" algn="l"/>
              </a:tabLst>
            </a:pPr>
            <a:r>
              <a:rPr lang="it-IT" sz="1800" b="0" strike="noStrike" spc="-1">
                <a:solidFill>
                  <a:srgbClr val="000000"/>
                </a:solidFill>
                <a:latin typeface="Arial"/>
                <a:ea typeface="Times New Roman"/>
              </a:rPr>
              <a:t>Nella pagina RISULTATI l’elenco dettagliato degli articoli già nel carrello da parte di un fornitore compare mediante una finestra sovrapposta quando si passa con il mouse sopra il numero che indica quanti articoli del medesimo fornitore sono già nel carrello.</a:t>
            </a:r>
            <a:endParaRPr lang="it-IT" sz="1800" b="0" strike="noStrike" spc="-1">
              <a:solidFill>
                <a:srgbClr val="000000"/>
              </a:solidFill>
              <a:latin typeface="Calibri"/>
            </a:endParaRPr>
          </a:p>
        </p:txBody>
      </p:sp>
      <p:sp>
        <p:nvSpPr>
          <p:cNvPr id="226" name="Segnaposto numero diapositiva 3"/>
          <p:cNvSpPr txBox="1"/>
          <p:nvPr/>
        </p:nvSpPr>
        <p:spPr>
          <a:xfrm>
            <a:off x="8610480" y="6356520"/>
            <a:ext cx="2742840" cy="364680"/>
          </a:xfrm>
          <a:prstGeom prst="rect">
            <a:avLst/>
          </a:prstGeom>
          <a:noFill/>
          <a:ln w="0">
            <a:noFill/>
          </a:ln>
        </p:spPr>
        <p:txBody>
          <a:bodyPr anchor="ctr">
            <a:noAutofit/>
          </a:bodyPr>
          <a:lstStyle/>
          <a:p>
            <a:pPr algn="r">
              <a:lnSpc>
                <a:spcPct val="100000"/>
              </a:lnSpc>
            </a:pPr>
            <a:fld id="{6FB131C1-9561-44A3-8D1A-DF28505AF4C3}" type="slidenum">
              <a:rPr lang="it-IT" sz="1200" b="0" strike="noStrike" spc="-1">
                <a:solidFill>
                  <a:srgbClr val="8B8B8B"/>
                </a:solidFill>
                <a:latin typeface="Calibri"/>
              </a:rPr>
              <a:t>48</a:t>
            </a:fld>
            <a:endParaRPr lang="en-US" sz="1200" b="0" strike="noStrike" spc="-1">
              <a:latin typeface="Times New Roman"/>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 name="Titolo 1"/>
          <p:cNvSpPr txBox="1"/>
          <p:nvPr/>
        </p:nvSpPr>
        <p:spPr>
          <a:xfrm>
            <a:off x="838080" y="365040"/>
            <a:ext cx="10515240" cy="1325160"/>
          </a:xfrm>
          <a:prstGeom prst="rect">
            <a:avLst/>
          </a:prstGeom>
          <a:noFill/>
          <a:ln w="0">
            <a:noFill/>
          </a:ln>
        </p:spPr>
        <p:txBody>
          <a:bodyPr anchor="ctr">
            <a:normAutofit/>
          </a:bodyPr>
          <a:lstStyle/>
          <a:p>
            <a:pPr>
              <a:lnSpc>
                <a:spcPct val="90000"/>
              </a:lnSpc>
            </a:pPr>
            <a:r>
              <a:rPr lang="it-IT" sz="3600" b="1" strike="noStrike" spc="-1">
                <a:solidFill>
                  <a:srgbClr val="000000"/>
                </a:solidFill>
                <a:latin typeface="Arial"/>
              </a:rPr>
              <a:t>Strumenti</a:t>
            </a:r>
            <a:r>
              <a:rPr lang="it-IT" sz="4000" b="0" strike="noStrike" spc="-1">
                <a:solidFill>
                  <a:srgbClr val="000000"/>
                </a:solidFill>
                <a:latin typeface="Arial"/>
              </a:rPr>
              <a:t> </a:t>
            </a:r>
            <a:r>
              <a:rPr lang="it-IT" sz="3600" b="1" strike="noStrike" spc="-1">
                <a:solidFill>
                  <a:srgbClr val="000000"/>
                </a:solidFill>
                <a:latin typeface="Arial"/>
              </a:rPr>
              <a:t>utilizzati</a:t>
            </a:r>
            <a:endParaRPr lang="it-IT" sz="3600" b="0" strike="noStrike" spc="-1">
              <a:solidFill>
                <a:srgbClr val="000000"/>
              </a:solidFill>
              <a:latin typeface="Calibri"/>
            </a:endParaRPr>
          </a:p>
        </p:txBody>
      </p:sp>
      <p:sp>
        <p:nvSpPr>
          <p:cNvPr id="228" name="Segnaposto contenuto 2"/>
          <p:cNvSpPr txBox="1"/>
          <p:nvPr/>
        </p:nvSpPr>
        <p:spPr>
          <a:xfrm>
            <a:off x="838080" y="1825560"/>
            <a:ext cx="10515240" cy="4350960"/>
          </a:xfrm>
          <a:prstGeom prst="rect">
            <a:avLst/>
          </a:prstGeom>
          <a:noFill/>
          <a:ln w="0">
            <a:noFill/>
          </a:ln>
        </p:spPr>
        <p:txBody>
          <a:bodyPr>
            <a:noAutofit/>
          </a:bodyPr>
          <a:lstStyle/>
          <a:p>
            <a:pPr marL="228600" indent="-228240">
              <a:lnSpc>
                <a:spcPct val="90000"/>
              </a:lnSpc>
              <a:spcBef>
                <a:spcPts val="1001"/>
              </a:spcBef>
              <a:buClr>
                <a:srgbClr val="000000"/>
              </a:buClr>
              <a:buFont typeface="Arial"/>
              <a:buChar char="•"/>
            </a:pPr>
            <a:r>
              <a:rPr lang="it-IT" sz="2800" b="0" strike="noStrike" spc="-1">
                <a:solidFill>
                  <a:srgbClr val="000000"/>
                </a:solidFill>
                <a:latin typeface="Arial"/>
              </a:rPr>
              <a:t>Java: jdk-15.03</a:t>
            </a:r>
            <a:endParaRPr lang="it-IT" sz="2800" b="0" strike="noStrike" spc="-1">
              <a:solidFill>
                <a:srgbClr val="000000"/>
              </a:solidFill>
              <a:latin typeface="Calibri"/>
            </a:endParaRPr>
          </a:p>
          <a:p>
            <a:pPr marL="228600" indent="-228240">
              <a:lnSpc>
                <a:spcPct val="90000"/>
              </a:lnSpc>
              <a:spcBef>
                <a:spcPts val="1001"/>
              </a:spcBef>
              <a:buClr>
                <a:srgbClr val="000000"/>
              </a:buClr>
              <a:buFont typeface="Arial"/>
              <a:buChar char="•"/>
            </a:pPr>
            <a:r>
              <a:rPr lang="it-IT" sz="2800" b="0" strike="noStrike" spc="-1">
                <a:solidFill>
                  <a:srgbClr val="000000"/>
                </a:solidFill>
                <a:latin typeface="Arial"/>
              </a:rPr>
              <a:t>Server: Tomcat 9 </a:t>
            </a:r>
            <a:endParaRPr lang="it-IT" sz="2800" b="0" strike="noStrike" spc="-1">
              <a:solidFill>
                <a:srgbClr val="000000"/>
              </a:solidFill>
              <a:latin typeface="Calibri"/>
            </a:endParaRPr>
          </a:p>
          <a:p>
            <a:pPr marL="228600" indent="-228240">
              <a:lnSpc>
                <a:spcPct val="90000"/>
              </a:lnSpc>
              <a:spcBef>
                <a:spcPts val="1001"/>
              </a:spcBef>
              <a:buClr>
                <a:srgbClr val="000000"/>
              </a:buClr>
              <a:buFont typeface="Arial"/>
              <a:buChar char="•"/>
            </a:pPr>
            <a:r>
              <a:rPr lang="it-IT" sz="2800" b="0" strike="noStrike" spc="-1">
                <a:solidFill>
                  <a:srgbClr val="000000"/>
                </a:solidFill>
                <a:latin typeface="Arial"/>
              </a:rPr>
              <a:t>Database: MySQL</a:t>
            </a:r>
            <a:endParaRPr lang="it-IT" sz="2800" b="0" strike="noStrike" spc="-1">
              <a:solidFill>
                <a:srgbClr val="000000"/>
              </a:solidFill>
              <a:latin typeface="Calibri"/>
            </a:endParaRPr>
          </a:p>
          <a:p>
            <a:pPr marL="228600" indent="-228240">
              <a:lnSpc>
                <a:spcPct val="90000"/>
              </a:lnSpc>
              <a:spcBef>
                <a:spcPts val="1001"/>
              </a:spcBef>
              <a:buClr>
                <a:srgbClr val="000000"/>
              </a:buClr>
              <a:buFont typeface="Arial"/>
              <a:buChar char="•"/>
            </a:pPr>
            <a:r>
              <a:rPr lang="it-IT" sz="2800" b="0" strike="noStrike" spc="-1">
                <a:solidFill>
                  <a:srgbClr val="000000"/>
                </a:solidFill>
                <a:latin typeface="Arial"/>
              </a:rPr>
              <a:t>Librerie gestione json: GSON</a:t>
            </a:r>
            <a:endParaRPr lang="it-IT" sz="2800" b="0" strike="noStrike" spc="-1">
              <a:solidFill>
                <a:srgbClr val="000000"/>
              </a:solidFill>
              <a:latin typeface="Calibri"/>
            </a:endParaRPr>
          </a:p>
          <a:p>
            <a:pPr>
              <a:lnSpc>
                <a:spcPct val="90000"/>
              </a:lnSpc>
              <a:spcBef>
                <a:spcPts val="1001"/>
              </a:spcBef>
              <a:tabLst>
                <a:tab pos="0" algn="l"/>
              </a:tabLst>
            </a:pPr>
            <a:endParaRPr lang="it-IT" sz="2800" b="0" strike="noStrike" spc="-1">
              <a:solidFill>
                <a:srgbClr val="000000"/>
              </a:solidFill>
              <a:latin typeface="Calibri"/>
            </a:endParaRPr>
          </a:p>
          <a:p>
            <a:pPr marL="228600" indent="-228240">
              <a:lnSpc>
                <a:spcPct val="90000"/>
              </a:lnSpc>
              <a:spcBef>
                <a:spcPts val="1001"/>
              </a:spcBef>
              <a:buClr>
                <a:srgbClr val="000000"/>
              </a:buClr>
              <a:buFont typeface="Arial"/>
              <a:buChar char="•"/>
              <a:tabLst>
                <a:tab pos="0" algn="l"/>
              </a:tabLst>
            </a:pPr>
            <a:r>
              <a:rPr lang="it-IT" sz="2800" b="0" strike="noStrike" spc="-1">
                <a:solidFill>
                  <a:srgbClr val="000000"/>
                </a:solidFill>
                <a:latin typeface="Arial"/>
              </a:rPr>
              <a:t>Client Side: JavaScript</a:t>
            </a:r>
            <a:endParaRPr lang="it-IT" sz="2800" b="0" strike="noStrike" spc="-1">
              <a:solidFill>
                <a:srgbClr val="000000"/>
              </a:solidFill>
              <a:latin typeface="Calibri"/>
            </a:endParaRPr>
          </a:p>
        </p:txBody>
      </p:sp>
      <p:sp>
        <p:nvSpPr>
          <p:cNvPr id="229" name="Segnaposto numero diapositiva 3"/>
          <p:cNvSpPr txBox="1"/>
          <p:nvPr/>
        </p:nvSpPr>
        <p:spPr>
          <a:xfrm>
            <a:off x="8610480" y="6356520"/>
            <a:ext cx="2742840" cy="364680"/>
          </a:xfrm>
          <a:prstGeom prst="rect">
            <a:avLst/>
          </a:prstGeom>
          <a:noFill/>
          <a:ln w="0">
            <a:noFill/>
          </a:ln>
        </p:spPr>
        <p:txBody>
          <a:bodyPr anchor="ctr">
            <a:noAutofit/>
          </a:bodyPr>
          <a:lstStyle/>
          <a:p>
            <a:pPr algn="r">
              <a:lnSpc>
                <a:spcPct val="100000"/>
              </a:lnSpc>
            </a:pPr>
            <a:fld id="{3EFB5BCC-0318-42A9-81B9-5220F8339C7F}" type="slidenum">
              <a:rPr lang="it-IT" sz="1200" b="0" strike="noStrike" spc="-1">
                <a:solidFill>
                  <a:srgbClr val="8B8B8B"/>
                </a:solidFill>
                <a:latin typeface="Calibri"/>
              </a:rPr>
              <a:t>49</a:t>
            </a:fld>
            <a:endParaRPr lang="en-US" sz="1200" b="0" strike="noStrike" spc="-1">
              <a:latin typeface="Times New Roman"/>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Titolo 1"/>
          <p:cNvSpPr txBox="1"/>
          <p:nvPr/>
        </p:nvSpPr>
        <p:spPr>
          <a:xfrm>
            <a:off x="838080" y="365040"/>
            <a:ext cx="10515240" cy="1325160"/>
          </a:xfrm>
          <a:prstGeom prst="rect">
            <a:avLst/>
          </a:prstGeom>
          <a:noFill/>
          <a:ln w="0">
            <a:noFill/>
          </a:ln>
        </p:spPr>
        <p:txBody>
          <a:bodyPr anchor="ctr">
            <a:normAutofit/>
          </a:bodyPr>
          <a:lstStyle/>
          <a:p>
            <a:pPr>
              <a:lnSpc>
                <a:spcPct val="90000"/>
              </a:lnSpc>
            </a:pPr>
            <a:r>
              <a:rPr lang="it-IT" sz="3600" b="1" strike="noStrike" spc="-1">
                <a:solidFill>
                  <a:srgbClr val="000000"/>
                </a:solidFill>
                <a:latin typeface="Arial"/>
              </a:rPr>
              <a:t>Specifiche del progetto - </a:t>
            </a:r>
            <a:r>
              <a:rPr lang="it-IT" sz="3600" b="0" strike="noStrike" spc="-1">
                <a:solidFill>
                  <a:srgbClr val="000000"/>
                </a:solidFill>
                <a:latin typeface="Arial"/>
              </a:rPr>
              <a:t>Versione HTML pura</a:t>
            </a:r>
            <a:endParaRPr lang="it-IT" sz="3600" b="0" strike="noStrike" spc="-1">
              <a:solidFill>
                <a:srgbClr val="000000"/>
              </a:solidFill>
              <a:latin typeface="Calibri"/>
            </a:endParaRPr>
          </a:p>
        </p:txBody>
      </p:sp>
      <p:sp>
        <p:nvSpPr>
          <p:cNvPr id="97" name="Segnaposto contenuto 2"/>
          <p:cNvSpPr txBox="1"/>
          <p:nvPr/>
        </p:nvSpPr>
        <p:spPr>
          <a:xfrm>
            <a:off x="838080" y="1825560"/>
            <a:ext cx="10515240" cy="4667040"/>
          </a:xfrm>
          <a:prstGeom prst="rect">
            <a:avLst/>
          </a:prstGeom>
          <a:noFill/>
          <a:ln w="0">
            <a:noFill/>
          </a:ln>
        </p:spPr>
        <p:txBody>
          <a:bodyPr>
            <a:normAutofit/>
          </a:bodyPr>
          <a:lstStyle/>
          <a:p>
            <a:pPr algn="just">
              <a:lnSpc>
                <a:spcPct val="90000"/>
              </a:lnSpc>
              <a:spcAft>
                <a:spcPts val="1001"/>
              </a:spcAft>
              <a:tabLst>
                <a:tab pos="0" algn="l"/>
              </a:tabLst>
            </a:pPr>
            <a:r>
              <a:rPr lang="it-IT" sz="2000" b="0" strike="noStrike" spc="-1">
                <a:solidFill>
                  <a:srgbClr val="000000"/>
                </a:solidFill>
                <a:latin typeface="Arial"/>
              </a:rPr>
              <a:t>L’inserimento nel carrello di una quantità maggiore di zero di articoli comporta l’aggiornamento del contenuto del  carrello e la visualizzazione della pagina CARRELLO. Questa mostra gli articoli inseriti, raggruppati per fornitore. Per ogni fornitore nel carrello si vedono la lista degli articoli, il prezzo totale degli articoli e il prezzo della spedizione calcolato in base alla politica del fornitore. </a:t>
            </a:r>
            <a:endParaRPr lang="it-IT" sz="2000" b="0" strike="noStrike" spc="-1">
              <a:solidFill>
                <a:srgbClr val="000000"/>
              </a:solidFill>
              <a:latin typeface="Calibri"/>
            </a:endParaRPr>
          </a:p>
          <a:p>
            <a:pPr algn="just">
              <a:lnSpc>
                <a:spcPct val="90000"/>
              </a:lnSpc>
              <a:spcAft>
                <a:spcPts val="1001"/>
              </a:spcAft>
              <a:tabLst>
                <a:tab pos="0" algn="l"/>
              </a:tabLst>
            </a:pPr>
            <a:r>
              <a:rPr lang="it-IT" sz="2000" b="0" strike="noStrike" spc="-1">
                <a:solidFill>
                  <a:srgbClr val="000000"/>
                </a:solidFill>
                <a:latin typeface="Arial"/>
              </a:rPr>
              <a:t>Per ogni fornitore  compare un bottone ORDINA. Premere il bottone comporta l’eliminazione degli articoli del fornitore dal carrello e la creazione di un ordine corrispondente. Un ordine ha un codice, il nome del fornitore, l’elenco degli articoli, un valore totale composto dalla somma del valore degli articoli e delle spese di spedizione, una data di spedizione e l’indirizzo di spedizione dell’utente. I valori degli attributi di un ordine sono memorizzati esplicitamente nella base di dati indipendentemente dai dati del carrello. </a:t>
            </a:r>
            <a:endParaRPr lang="it-IT" sz="2000" b="0" strike="noStrike" spc="-1">
              <a:solidFill>
                <a:srgbClr val="000000"/>
              </a:solidFill>
              <a:latin typeface="Calibri"/>
            </a:endParaRPr>
          </a:p>
          <a:p>
            <a:pPr algn="just">
              <a:lnSpc>
                <a:spcPct val="90000"/>
              </a:lnSpc>
              <a:spcAft>
                <a:spcPts val="1001"/>
              </a:spcAft>
              <a:tabLst>
                <a:tab pos="0" algn="l"/>
              </a:tabLst>
            </a:pPr>
            <a:r>
              <a:rPr lang="it-IT" sz="2000" b="0" strike="noStrike" spc="-1">
                <a:solidFill>
                  <a:srgbClr val="000000"/>
                </a:solidFill>
                <a:latin typeface="Arial"/>
              </a:rPr>
              <a:t>In ogni momento l’utente può accedere tramite il menu alla pagina HOME, ORDINI e CARRELLO. La pagina ORDINI mostra l’elenco ordinato per data decrescente degli ordini con tutti i dati associati.</a:t>
            </a:r>
            <a:endParaRPr lang="it-IT" sz="2000" b="0" strike="noStrike" spc="-1">
              <a:solidFill>
                <a:srgbClr val="000000"/>
              </a:solidFill>
              <a:latin typeface="Calibri"/>
            </a:endParaRPr>
          </a:p>
          <a:p>
            <a:pPr algn="just">
              <a:lnSpc>
                <a:spcPct val="90000"/>
              </a:lnSpc>
              <a:spcAft>
                <a:spcPts val="1001"/>
              </a:spcAft>
              <a:tabLst>
                <a:tab pos="0" algn="l"/>
              </a:tabLst>
            </a:pPr>
            <a:r>
              <a:rPr lang="it-IT" sz="2000" b="0" strike="noStrike" spc="-1">
                <a:solidFill>
                  <a:srgbClr val="000000"/>
                </a:solidFill>
                <a:latin typeface="Arial"/>
              </a:rPr>
              <a:t>L’applicazione NON salva il carrello nella base di dati ma solo gli ordini.</a:t>
            </a:r>
            <a:endParaRPr lang="it-IT" sz="2000" b="0" strike="noStrike" spc="-1">
              <a:solidFill>
                <a:srgbClr val="000000"/>
              </a:solidFill>
              <a:latin typeface="Calibri"/>
            </a:endParaRPr>
          </a:p>
        </p:txBody>
      </p:sp>
      <p:sp>
        <p:nvSpPr>
          <p:cNvPr id="98" name="Segnaposto numero diapositiva 3"/>
          <p:cNvSpPr txBox="1"/>
          <p:nvPr/>
        </p:nvSpPr>
        <p:spPr>
          <a:xfrm>
            <a:off x="8610480" y="6356520"/>
            <a:ext cx="2742840" cy="364680"/>
          </a:xfrm>
          <a:prstGeom prst="rect">
            <a:avLst/>
          </a:prstGeom>
          <a:noFill/>
          <a:ln w="0">
            <a:noFill/>
          </a:ln>
        </p:spPr>
        <p:txBody>
          <a:bodyPr anchor="ctr">
            <a:noAutofit/>
          </a:bodyPr>
          <a:lstStyle/>
          <a:p>
            <a:pPr algn="r">
              <a:lnSpc>
                <a:spcPct val="100000"/>
              </a:lnSpc>
            </a:pPr>
            <a:fld id="{32DA784D-84A9-4800-916C-DDD18E4B7099}" type="slidenum">
              <a:rPr lang="it-IT" sz="1200" b="0" strike="noStrike" spc="-1">
                <a:solidFill>
                  <a:srgbClr val="8B8B8B"/>
                </a:solidFill>
                <a:latin typeface="Calibri"/>
              </a:rPr>
              <a:t>5</a:t>
            </a:fld>
            <a:endParaRPr lang="en-US" sz="1200" b="0" strike="noStrike" spc="-1">
              <a:latin typeface="Times New Roman"/>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 name="Titolo 1"/>
          <p:cNvSpPr txBox="1"/>
          <p:nvPr/>
        </p:nvSpPr>
        <p:spPr>
          <a:xfrm>
            <a:off x="838080" y="365040"/>
            <a:ext cx="10515240" cy="1325160"/>
          </a:xfrm>
          <a:prstGeom prst="rect">
            <a:avLst/>
          </a:prstGeom>
          <a:noFill/>
          <a:ln w="0">
            <a:noFill/>
          </a:ln>
        </p:spPr>
        <p:txBody>
          <a:bodyPr anchor="ctr">
            <a:normAutofit/>
          </a:bodyPr>
          <a:lstStyle/>
          <a:p>
            <a:pPr>
              <a:lnSpc>
                <a:spcPct val="90000"/>
              </a:lnSpc>
            </a:pPr>
            <a:r>
              <a:rPr lang="it-IT" sz="3600" b="1" strike="noStrike" spc="-1">
                <a:solidFill>
                  <a:srgbClr val="000000"/>
                </a:solidFill>
                <a:latin typeface="Arial"/>
              </a:rPr>
              <a:t>Scelte implementative </a:t>
            </a:r>
            <a:r>
              <a:rPr lang="it-IT" sz="3600" b="0" strike="noStrike" spc="-1">
                <a:solidFill>
                  <a:srgbClr val="000000"/>
                </a:solidFill>
                <a:latin typeface="Arial"/>
              </a:rPr>
              <a:t>– gestione degli errori</a:t>
            </a:r>
            <a:endParaRPr lang="it-IT" sz="3600" b="0" strike="noStrike" spc="-1">
              <a:solidFill>
                <a:srgbClr val="000000"/>
              </a:solidFill>
              <a:latin typeface="Calibri"/>
            </a:endParaRPr>
          </a:p>
        </p:txBody>
      </p:sp>
      <p:sp>
        <p:nvSpPr>
          <p:cNvPr id="231" name="Segnaposto contenuto 2"/>
          <p:cNvSpPr txBox="1"/>
          <p:nvPr/>
        </p:nvSpPr>
        <p:spPr>
          <a:xfrm>
            <a:off x="838080" y="1825560"/>
            <a:ext cx="10515240" cy="4350960"/>
          </a:xfrm>
          <a:prstGeom prst="rect">
            <a:avLst/>
          </a:prstGeom>
          <a:noFill/>
          <a:ln w="0">
            <a:noFill/>
          </a:ln>
        </p:spPr>
        <p:txBody>
          <a:bodyPr>
            <a:normAutofit/>
          </a:bodyPr>
          <a:lstStyle/>
          <a:p>
            <a:pPr>
              <a:lnSpc>
                <a:spcPct val="90000"/>
              </a:lnSpc>
              <a:spcBef>
                <a:spcPts val="1001"/>
              </a:spcBef>
              <a:tabLst>
                <a:tab pos="0" algn="l"/>
              </a:tabLst>
            </a:pPr>
            <a:r>
              <a:rPr lang="it-IT" sz="2800" b="0" strike="noStrike" spc="-1">
                <a:solidFill>
                  <a:srgbClr val="000000"/>
                </a:solidFill>
                <a:latin typeface="Segoe UI"/>
              </a:rPr>
              <a:t>Le eccezioni generate da query al database sono intercettate dai DAO e convertite in DatabaseException, che vengono catturate dalla servlet chiamante. Gli errori rappresentati da queste, insieme al resto delle eccezioni, vengono gestiti rispondendo al Client con il codice di errore corrispondente e un messaggio descrittivo.</a:t>
            </a:r>
            <a:endParaRPr lang="it-IT" sz="2800" b="0" strike="noStrike" spc="-1">
              <a:solidFill>
                <a:srgbClr val="000000"/>
              </a:solidFill>
              <a:latin typeface="Calibri"/>
            </a:endParaRPr>
          </a:p>
        </p:txBody>
      </p:sp>
      <p:sp>
        <p:nvSpPr>
          <p:cNvPr id="232" name="Segnaposto numero diapositiva 3"/>
          <p:cNvSpPr txBox="1"/>
          <p:nvPr/>
        </p:nvSpPr>
        <p:spPr>
          <a:xfrm>
            <a:off x="8610480" y="6356520"/>
            <a:ext cx="2742840" cy="364680"/>
          </a:xfrm>
          <a:prstGeom prst="rect">
            <a:avLst/>
          </a:prstGeom>
          <a:noFill/>
          <a:ln w="0">
            <a:noFill/>
          </a:ln>
        </p:spPr>
        <p:txBody>
          <a:bodyPr anchor="ctr">
            <a:noAutofit/>
          </a:bodyPr>
          <a:lstStyle/>
          <a:p>
            <a:pPr algn="r">
              <a:lnSpc>
                <a:spcPct val="100000"/>
              </a:lnSpc>
            </a:pPr>
            <a:fld id="{F7ACAE20-7D63-4303-874D-678FBD37CC0F}" type="slidenum">
              <a:rPr lang="it-IT" sz="1200" b="0" strike="noStrike" spc="-1">
                <a:solidFill>
                  <a:srgbClr val="8B8B8B"/>
                </a:solidFill>
                <a:latin typeface="Calibri"/>
              </a:rPr>
              <a:t>50</a:t>
            </a:fld>
            <a:endParaRPr lang="en-US" sz="1200" b="0" strike="noStrike" spc="-1">
              <a:latin typeface="Times New Roman"/>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 name="Titolo 1"/>
          <p:cNvSpPr txBox="1"/>
          <p:nvPr/>
        </p:nvSpPr>
        <p:spPr>
          <a:xfrm>
            <a:off x="838080" y="365040"/>
            <a:ext cx="10515240" cy="1325160"/>
          </a:xfrm>
          <a:prstGeom prst="rect">
            <a:avLst/>
          </a:prstGeom>
          <a:noFill/>
          <a:ln w="0">
            <a:noFill/>
          </a:ln>
        </p:spPr>
        <p:txBody>
          <a:bodyPr anchor="ctr">
            <a:normAutofit/>
          </a:bodyPr>
          <a:lstStyle/>
          <a:p>
            <a:pPr>
              <a:lnSpc>
                <a:spcPct val="90000"/>
              </a:lnSpc>
            </a:pPr>
            <a:r>
              <a:rPr lang="it-IT" sz="3600" b="1" strike="noStrike" spc="-1">
                <a:solidFill>
                  <a:srgbClr val="000000"/>
                </a:solidFill>
                <a:latin typeface="Arial"/>
              </a:rPr>
              <a:t>Scelte implementative </a:t>
            </a:r>
            <a:r>
              <a:rPr lang="it-IT" sz="3600" b="0" strike="noStrike" spc="-1">
                <a:solidFill>
                  <a:srgbClr val="000000"/>
                </a:solidFill>
                <a:latin typeface="Arial"/>
              </a:rPr>
              <a:t>– gestione degli errori</a:t>
            </a:r>
            <a:endParaRPr lang="it-IT" sz="3600" b="0" strike="noStrike" spc="-1">
              <a:solidFill>
                <a:srgbClr val="000000"/>
              </a:solidFill>
              <a:latin typeface="Calibri"/>
            </a:endParaRPr>
          </a:p>
        </p:txBody>
      </p:sp>
      <p:sp>
        <p:nvSpPr>
          <p:cNvPr id="234" name="Segnaposto contenuto 2"/>
          <p:cNvSpPr txBox="1"/>
          <p:nvPr/>
        </p:nvSpPr>
        <p:spPr>
          <a:xfrm>
            <a:off x="838080" y="1825560"/>
            <a:ext cx="10515240" cy="4350960"/>
          </a:xfrm>
          <a:prstGeom prst="rect">
            <a:avLst/>
          </a:prstGeom>
          <a:noFill/>
          <a:ln w="0">
            <a:noFill/>
          </a:ln>
        </p:spPr>
        <p:txBody>
          <a:bodyPr>
            <a:normAutofit/>
          </a:bodyPr>
          <a:lstStyle/>
          <a:p>
            <a:pPr>
              <a:lnSpc>
                <a:spcPct val="90000"/>
              </a:lnSpc>
              <a:spcBef>
                <a:spcPts val="1001"/>
              </a:spcBef>
              <a:tabLst>
                <a:tab pos="0" algn="l"/>
              </a:tabLst>
            </a:pPr>
            <a:r>
              <a:rPr lang="it-IT" sz="2800" b="0" strike="noStrike" spc="-1">
                <a:solidFill>
                  <a:srgbClr val="000000"/>
                </a:solidFill>
                <a:latin typeface="Arial"/>
              </a:rPr>
              <a:t>Il client si occupa di notificare all’utente l’errore ricostruendo la pagina e inserendo nell’apposito spazio (errorContainer) il messaggio ricevuto dal server.</a:t>
            </a:r>
            <a:endParaRPr lang="it-IT" sz="2800" b="0" strike="noStrike" spc="-1">
              <a:solidFill>
                <a:srgbClr val="000000"/>
              </a:solidFill>
              <a:latin typeface="Calibri"/>
            </a:endParaRPr>
          </a:p>
        </p:txBody>
      </p:sp>
      <p:sp>
        <p:nvSpPr>
          <p:cNvPr id="235" name="Segnaposto numero diapositiva 3"/>
          <p:cNvSpPr txBox="1"/>
          <p:nvPr/>
        </p:nvSpPr>
        <p:spPr>
          <a:xfrm>
            <a:off x="8610480" y="6356520"/>
            <a:ext cx="2742840" cy="364680"/>
          </a:xfrm>
          <a:prstGeom prst="rect">
            <a:avLst/>
          </a:prstGeom>
          <a:noFill/>
          <a:ln w="0">
            <a:noFill/>
          </a:ln>
        </p:spPr>
        <p:txBody>
          <a:bodyPr anchor="ctr">
            <a:noAutofit/>
          </a:bodyPr>
          <a:lstStyle/>
          <a:p>
            <a:pPr algn="r">
              <a:lnSpc>
                <a:spcPct val="100000"/>
              </a:lnSpc>
            </a:pPr>
            <a:fld id="{93EDCBBE-F410-47E7-A48F-A75924501157}" type="slidenum">
              <a:rPr lang="it-IT" sz="1200" b="0" strike="noStrike" spc="-1">
                <a:solidFill>
                  <a:srgbClr val="8B8B8B"/>
                </a:solidFill>
                <a:latin typeface="Calibri"/>
              </a:rPr>
              <a:t>51</a:t>
            </a:fld>
            <a:endParaRPr lang="en-US" sz="1200" b="0" strike="noStrike" spc="-1">
              <a:latin typeface="Times New Roman"/>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 name="Titolo 1"/>
          <p:cNvSpPr txBox="1"/>
          <p:nvPr/>
        </p:nvSpPr>
        <p:spPr>
          <a:xfrm>
            <a:off x="838080" y="365040"/>
            <a:ext cx="10515240" cy="1325160"/>
          </a:xfrm>
          <a:prstGeom prst="rect">
            <a:avLst/>
          </a:prstGeom>
          <a:noFill/>
          <a:ln w="0">
            <a:noFill/>
          </a:ln>
        </p:spPr>
        <p:txBody>
          <a:bodyPr anchor="ctr">
            <a:normAutofit/>
          </a:bodyPr>
          <a:lstStyle/>
          <a:p>
            <a:pPr>
              <a:lnSpc>
                <a:spcPct val="90000"/>
              </a:lnSpc>
            </a:pPr>
            <a:r>
              <a:rPr lang="it-IT" sz="3600" b="1" strike="noStrike" spc="-1">
                <a:solidFill>
                  <a:srgbClr val="000000"/>
                </a:solidFill>
                <a:latin typeface="Arial"/>
              </a:rPr>
              <a:t>Scelte implementative </a:t>
            </a:r>
            <a:r>
              <a:rPr lang="it-IT" sz="3600" b="0" strike="noStrike" spc="-1">
                <a:solidFill>
                  <a:srgbClr val="000000"/>
                </a:solidFill>
                <a:latin typeface="Arial"/>
              </a:rPr>
              <a:t>– filtri</a:t>
            </a:r>
            <a:endParaRPr lang="it-IT" sz="3600" b="0" strike="noStrike" spc="-1">
              <a:solidFill>
                <a:srgbClr val="000000"/>
              </a:solidFill>
              <a:latin typeface="Calibri"/>
            </a:endParaRPr>
          </a:p>
        </p:txBody>
      </p:sp>
      <p:sp>
        <p:nvSpPr>
          <p:cNvPr id="237" name="Segnaposto contenuto 2"/>
          <p:cNvSpPr txBox="1"/>
          <p:nvPr/>
        </p:nvSpPr>
        <p:spPr>
          <a:xfrm>
            <a:off x="838080" y="1825560"/>
            <a:ext cx="10515240" cy="4350960"/>
          </a:xfrm>
          <a:prstGeom prst="rect">
            <a:avLst/>
          </a:prstGeom>
          <a:noFill/>
          <a:ln w="0">
            <a:noFill/>
          </a:ln>
        </p:spPr>
        <p:txBody>
          <a:bodyPr>
            <a:normAutofit/>
          </a:bodyPr>
          <a:lstStyle/>
          <a:p>
            <a:pPr>
              <a:lnSpc>
                <a:spcPct val="90000"/>
              </a:lnSpc>
              <a:spcBef>
                <a:spcPts val="1001"/>
              </a:spcBef>
              <a:tabLst>
                <a:tab pos="0" algn="l"/>
              </a:tabLst>
            </a:pPr>
            <a:r>
              <a:rPr lang="it-IT" sz="2800" b="0" strike="noStrike" spc="-1">
                <a:solidFill>
                  <a:srgbClr val="000000"/>
                </a:solidFill>
                <a:latin typeface="Arial"/>
              </a:rPr>
              <a:t>Si è deciso di implementare un filtro per evitare la ripetizione di vari controlli all’interno delle servlet.</a:t>
            </a:r>
            <a:endParaRPr lang="it-IT" sz="2800" b="0" strike="noStrike" spc="-1">
              <a:solidFill>
                <a:srgbClr val="000000"/>
              </a:solidFill>
              <a:latin typeface="Calibri"/>
            </a:endParaRPr>
          </a:p>
          <a:p>
            <a:pPr>
              <a:lnSpc>
                <a:spcPct val="90000"/>
              </a:lnSpc>
              <a:spcBef>
                <a:spcPts val="1001"/>
              </a:spcBef>
              <a:tabLst>
                <a:tab pos="0" algn="l"/>
              </a:tabLst>
            </a:pPr>
            <a:r>
              <a:rPr lang="it-IT" sz="2800" b="0" strike="noStrike" spc="-1">
                <a:solidFill>
                  <a:srgbClr val="000000"/>
                </a:solidFill>
                <a:latin typeface="Arial"/>
              </a:rPr>
              <a:t>I controlli effettuati sono i seguenti:</a:t>
            </a:r>
            <a:endParaRPr lang="it-IT" sz="2800" b="0" strike="noStrike" spc="-1">
              <a:solidFill>
                <a:srgbClr val="000000"/>
              </a:solidFill>
              <a:latin typeface="Calibri"/>
            </a:endParaRPr>
          </a:p>
          <a:p>
            <a:pPr marL="228600" indent="-228240">
              <a:lnSpc>
                <a:spcPct val="90000"/>
              </a:lnSpc>
              <a:spcBef>
                <a:spcPts val="1001"/>
              </a:spcBef>
              <a:buClr>
                <a:srgbClr val="000000"/>
              </a:buClr>
              <a:buFont typeface="Arial"/>
              <a:buChar char="•"/>
              <a:tabLst>
                <a:tab pos="0" algn="l"/>
              </a:tabLst>
            </a:pPr>
            <a:r>
              <a:rPr lang="it-IT" sz="2800" b="0" strike="noStrike" spc="-1">
                <a:solidFill>
                  <a:srgbClr val="000000"/>
                </a:solidFill>
                <a:latin typeface="Arial"/>
              </a:rPr>
              <a:t>Un utente non loggato che cerca di accedere a una pagina che richiede l’autenticazione riceve un errore di tipo 403 FORBIDDEN.</a:t>
            </a:r>
            <a:endParaRPr lang="it-IT" sz="2800" b="0" strike="noStrike" spc="-1">
              <a:solidFill>
                <a:srgbClr val="000000"/>
              </a:solidFill>
              <a:latin typeface="Calibri"/>
            </a:endParaRPr>
          </a:p>
          <a:p>
            <a:pPr marL="228600" indent="-228240">
              <a:lnSpc>
                <a:spcPct val="90000"/>
              </a:lnSpc>
              <a:spcBef>
                <a:spcPts val="1001"/>
              </a:spcBef>
              <a:buClr>
                <a:srgbClr val="000000"/>
              </a:buClr>
              <a:buFont typeface="Arial"/>
              <a:buChar char="•"/>
              <a:tabLst>
                <a:tab pos="0" algn="l"/>
              </a:tabLst>
            </a:pPr>
            <a:r>
              <a:rPr lang="it-IT" sz="2800" b="0" strike="noStrike" spc="-1">
                <a:solidFill>
                  <a:srgbClr val="000000"/>
                </a:solidFill>
                <a:latin typeface="Arial"/>
              </a:rPr>
              <a:t>Un utente che tenta di accedere a un path sconosciuto riceve un errore di tipo 404 NOT FOUND.</a:t>
            </a:r>
            <a:endParaRPr lang="it-IT" sz="2800" b="0" strike="noStrike" spc="-1">
              <a:solidFill>
                <a:srgbClr val="000000"/>
              </a:solidFill>
              <a:latin typeface="Calibri"/>
            </a:endParaRPr>
          </a:p>
          <a:p>
            <a:pPr>
              <a:lnSpc>
                <a:spcPct val="90000"/>
              </a:lnSpc>
              <a:spcBef>
                <a:spcPts val="1001"/>
              </a:spcBef>
              <a:tabLst>
                <a:tab pos="0" algn="l"/>
              </a:tabLst>
            </a:pPr>
            <a:endParaRPr lang="it-IT" sz="2800" b="0" strike="noStrike" spc="-1">
              <a:solidFill>
                <a:srgbClr val="000000"/>
              </a:solidFill>
              <a:latin typeface="Calibri"/>
            </a:endParaRPr>
          </a:p>
        </p:txBody>
      </p:sp>
      <p:sp>
        <p:nvSpPr>
          <p:cNvPr id="238" name="Segnaposto numero diapositiva 3"/>
          <p:cNvSpPr txBox="1"/>
          <p:nvPr/>
        </p:nvSpPr>
        <p:spPr>
          <a:xfrm>
            <a:off x="8610480" y="6356520"/>
            <a:ext cx="2742840" cy="364680"/>
          </a:xfrm>
          <a:prstGeom prst="rect">
            <a:avLst/>
          </a:prstGeom>
          <a:noFill/>
          <a:ln w="0">
            <a:noFill/>
          </a:ln>
        </p:spPr>
        <p:txBody>
          <a:bodyPr anchor="ctr">
            <a:noAutofit/>
          </a:bodyPr>
          <a:lstStyle/>
          <a:p>
            <a:pPr algn="r">
              <a:lnSpc>
                <a:spcPct val="100000"/>
              </a:lnSpc>
            </a:pPr>
            <a:fld id="{97C596AF-9478-407A-8889-50269A0C6C29}" type="slidenum">
              <a:rPr lang="it-IT" sz="1200" b="0" strike="noStrike" spc="-1">
                <a:solidFill>
                  <a:srgbClr val="8B8B8B"/>
                </a:solidFill>
                <a:latin typeface="Calibri"/>
              </a:rPr>
              <a:t>52</a:t>
            </a:fld>
            <a:endParaRPr lang="en-US" sz="1200" b="0" strike="noStrike" spc="-1">
              <a:latin typeface="Times New Roman"/>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 name="Titolo 1"/>
          <p:cNvSpPr txBox="1"/>
          <p:nvPr/>
        </p:nvSpPr>
        <p:spPr>
          <a:xfrm>
            <a:off x="838080" y="365040"/>
            <a:ext cx="10515240" cy="1325160"/>
          </a:xfrm>
          <a:prstGeom prst="rect">
            <a:avLst/>
          </a:prstGeom>
          <a:noFill/>
          <a:ln w="0">
            <a:noFill/>
          </a:ln>
        </p:spPr>
        <p:txBody>
          <a:bodyPr anchor="ctr">
            <a:normAutofit/>
          </a:bodyPr>
          <a:lstStyle/>
          <a:p>
            <a:pPr>
              <a:lnSpc>
                <a:spcPct val="90000"/>
              </a:lnSpc>
            </a:pPr>
            <a:r>
              <a:rPr lang="it-IT" sz="3600" b="1" strike="noStrike" spc="-1">
                <a:solidFill>
                  <a:srgbClr val="000000"/>
                </a:solidFill>
                <a:latin typeface="Arial"/>
              </a:rPr>
              <a:t>Scelte implementative </a:t>
            </a:r>
            <a:r>
              <a:rPr lang="it-IT" sz="3600" b="0" strike="noStrike" spc="-1">
                <a:solidFill>
                  <a:srgbClr val="000000"/>
                </a:solidFill>
                <a:latin typeface="Arial"/>
              </a:rPr>
              <a:t>– session (Server)</a:t>
            </a:r>
            <a:endParaRPr lang="it-IT" sz="3600" b="0" strike="noStrike" spc="-1">
              <a:solidFill>
                <a:srgbClr val="000000"/>
              </a:solidFill>
              <a:latin typeface="Calibri"/>
            </a:endParaRPr>
          </a:p>
        </p:txBody>
      </p:sp>
      <p:sp>
        <p:nvSpPr>
          <p:cNvPr id="240" name="Segnaposto contenuto 2"/>
          <p:cNvSpPr txBox="1"/>
          <p:nvPr/>
        </p:nvSpPr>
        <p:spPr>
          <a:xfrm>
            <a:off x="838080" y="1825560"/>
            <a:ext cx="10515240" cy="4350960"/>
          </a:xfrm>
          <a:prstGeom prst="rect">
            <a:avLst/>
          </a:prstGeom>
          <a:noFill/>
          <a:ln w="0">
            <a:noFill/>
          </a:ln>
        </p:spPr>
        <p:txBody>
          <a:bodyPr>
            <a:normAutofit/>
          </a:bodyPr>
          <a:lstStyle/>
          <a:p>
            <a:pPr>
              <a:lnSpc>
                <a:spcPct val="90000"/>
              </a:lnSpc>
              <a:spcBef>
                <a:spcPts val="1001"/>
              </a:spcBef>
              <a:tabLst>
                <a:tab pos="0" algn="l"/>
              </a:tabLst>
            </a:pPr>
            <a:r>
              <a:rPr lang="it-IT" sz="2800" b="0" strike="noStrike" spc="-1">
                <a:solidFill>
                  <a:srgbClr val="000000"/>
                </a:solidFill>
                <a:latin typeface="Arial"/>
              </a:rPr>
              <a:t>Nella session vengono salvate: </a:t>
            </a:r>
            <a:endParaRPr lang="it-IT" sz="2800" b="0" strike="noStrike" spc="-1">
              <a:solidFill>
                <a:srgbClr val="000000"/>
              </a:solidFill>
              <a:latin typeface="Calibri"/>
            </a:endParaRPr>
          </a:p>
          <a:p>
            <a:pPr>
              <a:lnSpc>
                <a:spcPct val="90000"/>
              </a:lnSpc>
              <a:spcBef>
                <a:spcPts val="1001"/>
              </a:spcBef>
              <a:tabLst>
                <a:tab pos="0" algn="l"/>
              </a:tabLst>
            </a:pPr>
            <a:endParaRPr lang="it-IT" sz="2800" b="0" strike="noStrike" spc="-1">
              <a:solidFill>
                <a:srgbClr val="000000"/>
              </a:solidFill>
              <a:latin typeface="Calibri"/>
            </a:endParaRPr>
          </a:p>
          <a:p>
            <a:pPr marL="228600" indent="-228240">
              <a:lnSpc>
                <a:spcPct val="90000"/>
              </a:lnSpc>
              <a:spcBef>
                <a:spcPts val="1001"/>
              </a:spcBef>
              <a:buClr>
                <a:srgbClr val="000000"/>
              </a:buClr>
              <a:buFont typeface="Arial"/>
              <a:buChar char="•"/>
              <a:tabLst>
                <a:tab pos="0" algn="l"/>
              </a:tabLst>
            </a:pPr>
            <a:r>
              <a:rPr lang="it-IT" sz="2800" b="0" strike="noStrike" spc="-1">
                <a:solidFill>
                  <a:srgbClr val="000000"/>
                </a:solidFill>
                <a:latin typeface="Arial"/>
              </a:rPr>
              <a:t>Le informazioni dell’utente </a:t>
            </a:r>
            <a:endParaRPr lang="it-IT" sz="2800" b="0" strike="noStrike" spc="-1">
              <a:solidFill>
                <a:srgbClr val="000000"/>
              </a:solidFill>
              <a:latin typeface="Calibri"/>
            </a:endParaRPr>
          </a:p>
          <a:p>
            <a:pPr marL="228600" indent="-228240">
              <a:lnSpc>
                <a:spcPct val="90000"/>
              </a:lnSpc>
              <a:spcBef>
                <a:spcPts val="1001"/>
              </a:spcBef>
              <a:buClr>
                <a:srgbClr val="000000"/>
              </a:buClr>
              <a:buFont typeface="Arial"/>
              <a:buChar char="•"/>
              <a:tabLst>
                <a:tab pos="0" algn="l"/>
              </a:tabLst>
            </a:pPr>
            <a:r>
              <a:rPr lang="it-IT" sz="2800" b="0" strike="noStrike" spc="-1">
                <a:solidFill>
                  <a:srgbClr val="000000"/>
                </a:solidFill>
                <a:latin typeface="Arial"/>
              </a:rPr>
              <a:t>Le informazioni del contenuto del carrello (id)</a:t>
            </a:r>
            <a:endParaRPr lang="it-IT" sz="2800" b="0" strike="noStrike" spc="-1">
              <a:solidFill>
                <a:srgbClr val="000000"/>
              </a:solidFill>
              <a:latin typeface="Calibri"/>
            </a:endParaRPr>
          </a:p>
          <a:p>
            <a:pPr>
              <a:lnSpc>
                <a:spcPct val="90000"/>
              </a:lnSpc>
              <a:spcBef>
                <a:spcPts val="1001"/>
              </a:spcBef>
              <a:tabLst>
                <a:tab pos="0" algn="l"/>
              </a:tabLst>
            </a:pPr>
            <a:endParaRPr lang="it-IT" sz="2800" b="0" strike="noStrike" spc="-1">
              <a:solidFill>
                <a:srgbClr val="000000"/>
              </a:solidFill>
              <a:latin typeface="Calibri"/>
            </a:endParaRPr>
          </a:p>
          <a:p>
            <a:pPr marL="457200">
              <a:lnSpc>
                <a:spcPct val="90000"/>
              </a:lnSpc>
              <a:spcBef>
                <a:spcPts val="499"/>
              </a:spcBef>
              <a:tabLst>
                <a:tab pos="0" algn="l"/>
              </a:tabLst>
            </a:pPr>
            <a:endParaRPr lang="it-IT" sz="2800" b="0" strike="noStrike" spc="-1">
              <a:solidFill>
                <a:srgbClr val="000000"/>
              </a:solidFill>
              <a:latin typeface="Calibri"/>
            </a:endParaRPr>
          </a:p>
          <a:p>
            <a:pPr>
              <a:lnSpc>
                <a:spcPct val="90000"/>
              </a:lnSpc>
              <a:spcBef>
                <a:spcPts val="1001"/>
              </a:spcBef>
              <a:tabLst>
                <a:tab pos="0" algn="l"/>
              </a:tabLst>
            </a:pPr>
            <a:endParaRPr lang="it-IT" sz="2800" b="0" strike="noStrike" spc="-1">
              <a:solidFill>
                <a:srgbClr val="000000"/>
              </a:solidFill>
              <a:latin typeface="Calibri"/>
            </a:endParaRPr>
          </a:p>
          <a:p>
            <a:pPr>
              <a:lnSpc>
                <a:spcPct val="90000"/>
              </a:lnSpc>
              <a:spcBef>
                <a:spcPts val="1001"/>
              </a:spcBef>
              <a:tabLst>
                <a:tab pos="0" algn="l"/>
              </a:tabLst>
            </a:pPr>
            <a:endParaRPr lang="it-IT" sz="2800" b="0" strike="noStrike" spc="-1">
              <a:solidFill>
                <a:srgbClr val="000000"/>
              </a:solidFill>
              <a:latin typeface="Calibri"/>
            </a:endParaRPr>
          </a:p>
        </p:txBody>
      </p:sp>
      <p:sp>
        <p:nvSpPr>
          <p:cNvPr id="241" name="Segnaposto numero diapositiva 3"/>
          <p:cNvSpPr txBox="1"/>
          <p:nvPr/>
        </p:nvSpPr>
        <p:spPr>
          <a:xfrm>
            <a:off x="8610480" y="6356520"/>
            <a:ext cx="2742840" cy="364680"/>
          </a:xfrm>
          <a:prstGeom prst="rect">
            <a:avLst/>
          </a:prstGeom>
          <a:noFill/>
          <a:ln w="0">
            <a:noFill/>
          </a:ln>
        </p:spPr>
        <p:txBody>
          <a:bodyPr anchor="ctr">
            <a:noAutofit/>
          </a:bodyPr>
          <a:lstStyle/>
          <a:p>
            <a:pPr algn="r">
              <a:lnSpc>
                <a:spcPct val="100000"/>
              </a:lnSpc>
            </a:pPr>
            <a:fld id="{A5FC1D50-FBBC-48D5-A492-1EC0C0D295CF}" type="slidenum">
              <a:rPr lang="it-IT" sz="1200" b="0" strike="noStrike" spc="-1">
                <a:solidFill>
                  <a:srgbClr val="8B8B8B"/>
                </a:solidFill>
                <a:latin typeface="Calibri"/>
              </a:rPr>
              <a:t>53</a:t>
            </a:fld>
            <a:endParaRPr lang="en-US" sz="1200" b="0" strike="noStrike" spc="-1">
              <a:latin typeface="Times New Roman"/>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 name="Titolo 1"/>
          <p:cNvSpPr txBox="1"/>
          <p:nvPr/>
        </p:nvSpPr>
        <p:spPr>
          <a:xfrm>
            <a:off x="838080" y="365040"/>
            <a:ext cx="10515240" cy="1325160"/>
          </a:xfrm>
          <a:prstGeom prst="rect">
            <a:avLst/>
          </a:prstGeom>
          <a:noFill/>
          <a:ln w="0">
            <a:noFill/>
          </a:ln>
        </p:spPr>
        <p:txBody>
          <a:bodyPr anchor="ctr">
            <a:normAutofit/>
          </a:bodyPr>
          <a:lstStyle/>
          <a:p>
            <a:pPr>
              <a:lnSpc>
                <a:spcPct val="90000"/>
              </a:lnSpc>
            </a:pPr>
            <a:r>
              <a:rPr lang="it-IT" sz="3600" b="1" strike="noStrike" spc="-1">
                <a:solidFill>
                  <a:srgbClr val="000000"/>
                </a:solidFill>
                <a:latin typeface="Arial"/>
              </a:rPr>
              <a:t>Scelte implementative </a:t>
            </a:r>
            <a:r>
              <a:rPr lang="it-IT" sz="3600" b="0" strike="noStrike" spc="-1">
                <a:solidFill>
                  <a:srgbClr val="000000"/>
                </a:solidFill>
                <a:latin typeface="Arial"/>
              </a:rPr>
              <a:t>– sessionStorage (client)</a:t>
            </a:r>
            <a:endParaRPr lang="it-IT" sz="3600" b="0" strike="noStrike" spc="-1">
              <a:solidFill>
                <a:srgbClr val="000000"/>
              </a:solidFill>
              <a:latin typeface="Calibri"/>
            </a:endParaRPr>
          </a:p>
        </p:txBody>
      </p:sp>
      <p:sp>
        <p:nvSpPr>
          <p:cNvPr id="243" name="Segnaposto contenuto 2"/>
          <p:cNvSpPr txBox="1"/>
          <p:nvPr/>
        </p:nvSpPr>
        <p:spPr>
          <a:xfrm>
            <a:off x="838080" y="1825560"/>
            <a:ext cx="10515240" cy="4350960"/>
          </a:xfrm>
          <a:prstGeom prst="rect">
            <a:avLst/>
          </a:prstGeom>
          <a:noFill/>
          <a:ln w="0">
            <a:noFill/>
          </a:ln>
        </p:spPr>
        <p:txBody>
          <a:bodyPr>
            <a:normAutofit/>
          </a:bodyPr>
          <a:lstStyle/>
          <a:p>
            <a:pPr>
              <a:lnSpc>
                <a:spcPct val="90000"/>
              </a:lnSpc>
              <a:spcBef>
                <a:spcPts val="1001"/>
              </a:spcBef>
              <a:tabLst>
                <a:tab pos="0" algn="l"/>
              </a:tabLst>
            </a:pPr>
            <a:r>
              <a:rPr lang="it-IT" sz="2800" b="0" strike="noStrike" spc="-1">
                <a:solidFill>
                  <a:srgbClr val="000000"/>
                </a:solidFill>
                <a:latin typeface="Arial"/>
              </a:rPr>
              <a:t>Nella session vengono salvate: </a:t>
            </a:r>
            <a:endParaRPr lang="it-IT" sz="2800" b="0" strike="noStrike" spc="-1">
              <a:solidFill>
                <a:srgbClr val="000000"/>
              </a:solidFill>
              <a:latin typeface="Calibri"/>
            </a:endParaRPr>
          </a:p>
          <a:p>
            <a:pPr>
              <a:lnSpc>
                <a:spcPct val="90000"/>
              </a:lnSpc>
              <a:spcBef>
                <a:spcPts val="1001"/>
              </a:spcBef>
              <a:tabLst>
                <a:tab pos="0" algn="l"/>
              </a:tabLst>
            </a:pPr>
            <a:endParaRPr lang="it-IT" sz="2800" b="0" strike="noStrike" spc="-1">
              <a:solidFill>
                <a:srgbClr val="000000"/>
              </a:solidFill>
              <a:latin typeface="Calibri"/>
            </a:endParaRPr>
          </a:p>
          <a:p>
            <a:pPr marL="228600" indent="-228240">
              <a:lnSpc>
                <a:spcPct val="90000"/>
              </a:lnSpc>
              <a:spcBef>
                <a:spcPts val="1001"/>
              </a:spcBef>
              <a:buClr>
                <a:srgbClr val="000000"/>
              </a:buClr>
              <a:buFont typeface="Arial"/>
              <a:buChar char="•"/>
              <a:tabLst>
                <a:tab pos="0" algn="l"/>
              </a:tabLst>
            </a:pPr>
            <a:r>
              <a:rPr lang="it-IT" sz="2800" b="0" strike="noStrike" spc="-1">
                <a:solidFill>
                  <a:srgbClr val="000000"/>
                </a:solidFill>
                <a:latin typeface="Arial"/>
              </a:rPr>
              <a:t>Le informazioni dell’utente </a:t>
            </a:r>
            <a:endParaRPr lang="it-IT" sz="2800" b="0" strike="noStrike" spc="-1">
              <a:solidFill>
                <a:srgbClr val="000000"/>
              </a:solidFill>
              <a:latin typeface="Calibri"/>
            </a:endParaRPr>
          </a:p>
          <a:p>
            <a:pPr marL="228600" indent="-228240">
              <a:lnSpc>
                <a:spcPct val="90000"/>
              </a:lnSpc>
              <a:spcBef>
                <a:spcPts val="1001"/>
              </a:spcBef>
              <a:buClr>
                <a:srgbClr val="000000"/>
              </a:buClr>
              <a:buFont typeface="Arial"/>
              <a:buChar char="•"/>
              <a:tabLst>
                <a:tab pos="0" algn="l"/>
              </a:tabLst>
            </a:pPr>
            <a:r>
              <a:rPr lang="it-IT" sz="2800" b="0" strike="noStrike" spc="-1">
                <a:solidFill>
                  <a:srgbClr val="000000"/>
                </a:solidFill>
                <a:latin typeface="Arial"/>
              </a:rPr>
              <a:t>La keyword cercata</a:t>
            </a:r>
            <a:endParaRPr lang="it-IT" sz="2800" b="0" strike="noStrike" spc="-1">
              <a:solidFill>
                <a:srgbClr val="000000"/>
              </a:solidFill>
              <a:latin typeface="Calibri"/>
            </a:endParaRPr>
          </a:p>
          <a:p>
            <a:pPr marL="228600" indent="-228240">
              <a:lnSpc>
                <a:spcPct val="90000"/>
              </a:lnSpc>
              <a:spcBef>
                <a:spcPts val="1001"/>
              </a:spcBef>
              <a:buClr>
                <a:srgbClr val="000000"/>
              </a:buClr>
              <a:buFont typeface="Arial"/>
              <a:buChar char="•"/>
              <a:tabLst>
                <a:tab pos="0" algn="l"/>
              </a:tabLst>
            </a:pPr>
            <a:r>
              <a:rPr lang="it-IT" sz="2800" b="0" strike="noStrike" spc="-1">
                <a:solidFill>
                  <a:srgbClr val="000000"/>
                </a:solidFill>
                <a:latin typeface="Arial"/>
              </a:rPr>
              <a:t>La lista di id degli item visualizzati</a:t>
            </a:r>
            <a:endParaRPr lang="it-IT" sz="2800" b="0" strike="noStrike" spc="-1">
              <a:solidFill>
                <a:srgbClr val="000000"/>
              </a:solidFill>
              <a:latin typeface="Calibri"/>
            </a:endParaRPr>
          </a:p>
          <a:p>
            <a:pPr marL="228600" indent="-228240">
              <a:lnSpc>
                <a:spcPct val="90000"/>
              </a:lnSpc>
              <a:spcBef>
                <a:spcPts val="1001"/>
              </a:spcBef>
              <a:buClr>
                <a:srgbClr val="000000"/>
              </a:buClr>
              <a:buFont typeface="Arial"/>
              <a:buChar char="•"/>
              <a:tabLst>
                <a:tab pos="0" algn="l"/>
              </a:tabLst>
            </a:pPr>
            <a:r>
              <a:rPr lang="it-IT" sz="2800" b="0" strike="noStrike" spc="-1">
                <a:solidFill>
                  <a:srgbClr val="000000"/>
                </a:solidFill>
                <a:latin typeface="Arial"/>
              </a:rPr>
              <a:t>Le informazioni del contenuto del carrello (informazioni dettagliate)</a:t>
            </a:r>
            <a:endParaRPr lang="it-IT" sz="2800" b="0" strike="noStrike" spc="-1">
              <a:solidFill>
                <a:srgbClr val="000000"/>
              </a:solidFill>
              <a:latin typeface="Calibri"/>
            </a:endParaRPr>
          </a:p>
          <a:p>
            <a:pPr>
              <a:lnSpc>
                <a:spcPct val="90000"/>
              </a:lnSpc>
              <a:spcBef>
                <a:spcPts val="1001"/>
              </a:spcBef>
              <a:tabLst>
                <a:tab pos="0" algn="l"/>
              </a:tabLst>
            </a:pPr>
            <a:endParaRPr lang="it-IT" sz="2800" b="0" strike="noStrike" spc="-1">
              <a:solidFill>
                <a:srgbClr val="000000"/>
              </a:solidFill>
              <a:latin typeface="Calibri"/>
            </a:endParaRPr>
          </a:p>
          <a:p>
            <a:pPr marL="457200">
              <a:lnSpc>
                <a:spcPct val="90000"/>
              </a:lnSpc>
              <a:spcBef>
                <a:spcPts val="499"/>
              </a:spcBef>
              <a:tabLst>
                <a:tab pos="0" algn="l"/>
              </a:tabLst>
            </a:pPr>
            <a:endParaRPr lang="it-IT" sz="2800" b="0" strike="noStrike" spc="-1">
              <a:solidFill>
                <a:srgbClr val="000000"/>
              </a:solidFill>
              <a:latin typeface="Calibri"/>
            </a:endParaRPr>
          </a:p>
          <a:p>
            <a:pPr>
              <a:lnSpc>
                <a:spcPct val="90000"/>
              </a:lnSpc>
              <a:spcBef>
                <a:spcPts val="1001"/>
              </a:spcBef>
              <a:tabLst>
                <a:tab pos="0" algn="l"/>
              </a:tabLst>
            </a:pPr>
            <a:endParaRPr lang="it-IT" sz="2800" b="0" strike="noStrike" spc="-1">
              <a:solidFill>
                <a:srgbClr val="000000"/>
              </a:solidFill>
              <a:latin typeface="Calibri"/>
            </a:endParaRPr>
          </a:p>
          <a:p>
            <a:pPr>
              <a:lnSpc>
                <a:spcPct val="90000"/>
              </a:lnSpc>
              <a:spcBef>
                <a:spcPts val="1001"/>
              </a:spcBef>
              <a:tabLst>
                <a:tab pos="0" algn="l"/>
              </a:tabLst>
            </a:pPr>
            <a:endParaRPr lang="it-IT" sz="2800" b="0" strike="noStrike" spc="-1">
              <a:solidFill>
                <a:srgbClr val="000000"/>
              </a:solidFill>
              <a:latin typeface="Calibri"/>
            </a:endParaRPr>
          </a:p>
        </p:txBody>
      </p:sp>
      <p:sp>
        <p:nvSpPr>
          <p:cNvPr id="244" name="Segnaposto numero diapositiva 3"/>
          <p:cNvSpPr txBox="1"/>
          <p:nvPr/>
        </p:nvSpPr>
        <p:spPr>
          <a:xfrm>
            <a:off x="8610480" y="6356520"/>
            <a:ext cx="2742840" cy="364680"/>
          </a:xfrm>
          <a:prstGeom prst="rect">
            <a:avLst/>
          </a:prstGeom>
          <a:noFill/>
          <a:ln w="0">
            <a:noFill/>
          </a:ln>
        </p:spPr>
        <p:txBody>
          <a:bodyPr anchor="ctr">
            <a:noAutofit/>
          </a:bodyPr>
          <a:lstStyle/>
          <a:p>
            <a:pPr algn="r">
              <a:lnSpc>
                <a:spcPct val="100000"/>
              </a:lnSpc>
            </a:pPr>
            <a:fld id="{61E30F1F-0866-4C3F-9C92-8A9DDCE4941F}" type="slidenum">
              <a:rPr lang="it-IT" sz="1200" b="0" strike="noStrike" spc="-1">
                <a:solidFill>
                  <a:srgbClr val="8B8B8B"/>
                </a:solidFill>
                <a:latin typeface="Calibri"/>
              </a:rPr>
              <a:t>54</a:t>
            </a:fld>
            <a:endParaRPr lang="en-US" sz="1200" b="0" strike="noStrike" spc="-1">
              <a:latin typeface="Times New Roman"/>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 name="Titolo 1"/>
          <p:cNvSpPr txBox="1"/>
          <p:nvPr/>
        </p:nvSpPr>
        <p:spPr>
          <a:xfrm>
            <a:off x="838080" y="365040"/>
            <a:ext cx="10515240" cy="1325160"/>
          </a:xfrm>
          <a:prstGeom prst="rect">
            <a:avLst/>
          </a:prstGeom>
          <a:noFill/>
          <a:ln w="0">
            <a:noFill/>
          </a:ln>
        </p:spPr>
        <p:txBody>
          <a:bodyPr anchor="ctr">
            <a:normAutofit/>
          </a:bodyPr>
          <a:lstStyle/>
          <a:p>
            <a:pPr>
              <a:lnSpc>
                <a:spcPct val="90000"/>
              </a:lnSpc>
            </a:pPr>
            <a:r>
              <a:rPr lang="it-IT" sz="3600" b="1" strike="noStrike" spc="-1">
                <a:solidFill>
                  <a:srgbClr val="000000"/>
                </a:solidFill>
                <a:latin typeface="Arial"/>
              </a:rPr>
              <a:t>Scelte implementative </a:t>
            </a:r>
            <a:r>
              <a:rPr lang="it-IT" sz="3600" b="0" strike="noStrike" spc="-1">
                <a:solidFill>
                  <a:srgbClr val="000000"/>
                </a:solidFill>
                <a:latin typeface="Arial"/>
              </a:rPr>
              <a:t>– Componenti</a:t>
            </a:r>
            <a:endParaRPr lang="it-IT" sz="3600" b="0" strike="noStrike" spc="-1">
              <a:solidFill>
                <a:srgbClr val="000000"/>
              </a:solidFill>
              <a:latin typeface="Calibri"/>
            </a:endParaRPr>
          </a:p>
        </p:txBody>
      </p:sp>
      <p:sp>
        <p:nvSpPr>
          <p:cNvPr id="246" name="Segnaposto contenuto 2"/>
          <p:cNvSpPr txBox="1"/>
          <p:nvPr/>
        </p:nvSpPr>
        <p:spPr>
          <a:xfrm>
            <a:off x="838080" y="1825560"/>
            <a:ext cx="10515240" cy="4350960"/>
          </a:xfrm>
          <a:prstGeom prst="rect">
            <a:avLst/>
          </a:prstGeom>
          <a:noFill/>
          <a:ln w="0">
            <a:noFill/>
          </a:ln>
        </p:spPr>
        <p:txBody>
          <a:bodyPr>
            <a:normAutofit/>
          </a:bodyPr>
          <a:lstStyle/>
          <a:p>
            <a:pPr>
              <a:lnSpc>
                <a:spcPct val="90000"/>
              </a:lnSpc>
              <a:spcBef>
                <a:spcPts val="1001"/>
              </a:spcBef>
              <a:tabLst>
                <a:tab pos="0" algn="l"/>
              </a:tabLst>
            </a:pPr>
            <a:r>
              <a:rPr lang="it-IT" sz="2800" b="0" strike="noStrike" spc="-1">
                <a:solidFill>
                  <a:srgbClr val="000000"/>
                </a:solidFill>
                <a:latin typeface="Arial"/>
              </a:rPr>
              <a:t>I componenti sono stati riadattati in modo da rispondere alle richieste con un json piuttosto che ricorrere al templating con Thymeleaf. </a:t>
            </a:r>
            <a:endParaRPr lang="it-IT" sz="2800" b="0" strike="noStrike" spc="-1">
              <a:solidFill>
                <a:srgbClr val="000000"/>
              </a:solidFill>
              <a:latin typeface="Calibri"/>
            </a:endParaRPr>
          </a:p>
          <a:p>
            <a:pPr>
              <a:lnSpc>
                <a:spcPct val="90000"/>
              </a:lnSpc>
              <a:spcBef>
                <a:spcPts val="1001"/>
              </a:spcBef>
              <a:tabLst>
                <a:tab pos="0" algn="l"/>
              </a:tabLst>
            </a:pPr>
            <a:endParaRPr lang="it-IT" sz="2800" b="0" strike="noStrike" spc="-1">
              <a:solidFill>
                <a:srgbClr val="000000"/>
              </a:solidFill>
              <a:latin typeface="Calibri"/>
            </a:endParaRPr>
          </a:p>
          <a:p>
            <a:pPr marL="457200">
              <a:lnSpc>
                <a:spcPct val="90000"/>
              </a:lnSpc>
              <a:spcBef>
                <a:spcPts val="499"/>
              </a:spcBef>
              <a:tabLst>
                <a:tab pos="0" algn="l"/>
              </a:tabLst>
            </a:pPr>
            <a:endParaRPr lang="it-IT" sz="2800" b="0" strike="noStrike" spc="-1">
              <a:solidFill>
                <a:srgbClr val="000000"/>
              </a:solidFill>
              <a:latin typeface="Calibri"/>
            </a:endParaRPr>
          </a:p>
          <a:p>
            <a:pPr>
              <a:lnSpc>
                <a:spcPct val="90000"/>
              </a:lnSpc>
              <a:spcBef>
                <a:spcPts val="1001"/>
              </a:spcBef>
              <a:tabLst>
                <a:tab pos="0" algn="l"/>
              </a:tabLst>
            </a:pPr>
            <a:endParaRPr lang="it-IT" sz="2800" b="0" strike="noStrike" spc="-1">
              <a:solidFill>
                <a:srgbClr val="000000"/>
              </a:solidFill>
              <a:latin typeface="Calibri"/>
            </a:endParaRPr>
          </a:p>
          <a:p>
            <a:pPr>
              <a:lnSpc>
                <a:spcPct val="90000"/>
              </a:lnSpc>
              <a:spcBef>
                <a:spcPts val="1001"/>
              </a:spcBef>
              <a:tabLst>
                <a:tab pos="0" algn="l"/>
              </a:tabLst>
            </a:pPr>
            <a:endParaRPr lang="it-IT" sz="2800" b="0" strike="noStrike" spc="-1">
              <a:solidFill>
                <a:srgbClr val="000000"/>
              </a:solidFill>
              <a:latin typeface="Calibri"/>
            </a:endParaRPr>
          </a:p>
        </p:txBody>
      </p:sp>
      <p:sp>
        <p:nvSpPr>
          <p:cNvPr id="247" name="Segnaposto numero diapositiva 3"/>
          <p:cNvSpPr txBox="1"/>
          <p:nvPr/>
        </p:nvSpPr>
        <p:spPr>
          <a:xfrm>
            <a:off x="8610480" y="6356520"/>
            <a:ext cx="2742840" cy="364680"/>
          </a:xfrm>
          <a:prstGeom prst="rect">
            <a:avLst/>
          </a:prstGeom>
          <a:noFill/>
          <a:ln w="0">
            <a:noFill/>
          </a:ln>
        </p:spPr>
        <p:txBody>
          <a:bodyPr anchor="ctr">
            <a:noAutofit/>
          </a:bodyPr>
          <a:lstStyle/>
          <a:p>
            <a:pPr algn="r">
              <a:lnSpc>
                <a:spcPct val="100000"/>
              </a:lnSpc>
            </a:pPr>
            <a:fld id="{17452C5D-2015-4B8F-90C7-5B50EFFB5616}" type="slidenum">
              <a:rPr lang="it-IT" sz="1200" b="0" strike="noStrike" spc="-1">
                <a:solidFill>
                  <a:srgbClr val="8B8B8B"/>
                </a:solidFill>
                <a:latin typeface="Calibri"/>
              </a:rPr>
              <a:t>55</a:t>
            </a:fld>
            <a:endParaRPr lang="en-US" sz="1200" b="0" strike="noStrike" spc="-1">
              <a:latin typeface="Times New Roman"/>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 name="Titolo 1"/>
          <p:cNvSpPr txBox="1"/>
          <p:nvPr/>
        </p:nvSpPr>
        <p:spPr>
          <a:xfrm>
            <a:off x="838080" y="365040"/>
            <a:ext cx="10515240" cy="1325160"/>
          </a:xfrm>
          <a:prstGeom prst="rect">
            <a:avLst/>
          </a:prstGeom>
          <a:noFill/>
          <a:ln w="0">
            <a:noFill/>
          </a:ln>
        </p:spPr>
        <p:txBody>
          <a:bodyPr anchor="ctr">
            <a:normAutofit/>
          </a:bodyPr>
          <a:lstStyle/>
          <a:p>
            <a:pPr>
              <a:lnSpc>
                <a:spcPct val="90000"/>
              </a:lnSpc>
            </a:pPr>
            <a:r>
              <a:rPr lang="it-IT" sz="3600" b="1" strike="noStrike" spc="-1">
                <a:solidFill>
                  <a:srgbClr val="000000"/>
                </a:solidFill>
                <a:latin typeface="Arial"/>
              </a:rPr>
              <a:t>Scelte implementative </a:t>
            </a:r>
            <a:r>
              <a:rPr lang="it-IT" sz="3600" b="0" strike="noStrike" spc="-1">
                <a:solidFill>
                  <a:srgbClr val="000000"/>
                </a:solidFill>
                <a:latin typeface="Arial"/>
              </a:rPr>
              <a:t>– Gestione viste</a:t>
            </a:r>
            <a:endParaRPr lang="it-IT" sz="3600" b="0" strike="noStrike" spc="-1">
              <a:solidFill>
                <a:srgbClr val="000000"/>
              </a:solidFill>
              <a:latin typeface="Calibri"/>
            </a:endParaRPr>
          </a:p>
        </p:txBody>
      </p:sp>
      <p:sp>
        <p:nvSpPr>
          <p:cNvPr id="249" name="Segnaposto contenuto 2"/>
          <p:cNvSpPr txBox="1"/>
          <p:nvPr/>
        </p:nvSpPr>
        <p:spPr>
          <a:xfrm>
            <a:off x="838080" y="1825560"/>
            <a:ext cx="10515240" cy="4350960"/>
          </a:xfrm>
          <a:prstGeom prst="rect">
            <a:avLst/>
          </a:prstGeom>
          <a:noFill/>
          <a:ln w="0">
            <a:noFill/>
          </a:ln>
        </p:spPr>
        <p:txBody>
          <a:bodyPr>
            <a:normAutofit/>
          </a:bodyPr>
          <a:lstStyle/>
          <a:p>
            <a:pPr>
              <a:lnSpc>
                <a:spcPct val="90000"/>
              </a:lnSpc>
              <a:spcBef>
                <a:spcPts val="1001"/>
              </a:spcBef>
              <a:tabLst>
                <a:tab pos="0" algn="l"/>
              </a:tabLst>
            </a:pPr>
            <a:r>
              <a:rPr lang="it-IT" sz="2800" b="0" strike="noStrike" spc="-1">
                <a:solidFill>
                  <a:srgbClr val="000000"/>
                </a:solidFill>
                <a:latin typeface="Arial"/>
              </a:rPr>
              <a:t>Le varie viste (home, search, cart, orders) sono costruite ciascuna nel corrispondente file JavaScript.</a:t>
            </a:r>
            <a:endParaRPr lang="it-IT" sz="2800" b="0" strike="noStrike" spc="-1">
              <a:solidFill>
                <a:srgbClr val="000000"/>
              </a:solidFill>
              <a:latin typeface="Calibri"/>
            </a:endParaRPr>
          </a:p>
          <a:p>
            <a:pPr>
              <a:lnSpc>
                <a:spcPct val="90000"/>
              </a:lnSpc>
              <a:spcBef>
                <a:spcPts val="1001"/>
              </a:spcBef>
              <a:tabLst>
                <a:tab pos="0" algn="l"/>
              </a:tabLst>
            </a:pPr>
            <a:endParaRPr lang="it-IT" sz="2800" b="0" strike="noStrike" spc="-1">
              <a:solidFill>
                <a:srgbClr val="000000"/>
              </a:solidFill>
              <a:latin typeface="Calibri"/>
            </a:endParaRPr>
          </a:p>
          <a:p>
            <a:pPr marL="228600" indent="-228240">
              <a:lnSpc>
                <a:spcPct val="90000"/>
              </a:lnSpc>
              <a:spcBef>
                <a:spcPts val="1001"/>
              </a:spcBef>
              <a:buClr>
                <a:srgbClr val="000000"/>
              </a:buClr>
              <a:buFont typeface="Arial"/>
              <a:buChar char="•"/>
              <a:tabLst>
                <a:tab pos="0" algn="l"/>
              </a:tabLst>
            </a:pPr>
            <a:r>
              <a:rPr lang="it-IT" sz="2800" b="0" strike="noStrike" spc="-1">
                <a:solidFill>
                  <a:srgbClr val="000000"/>
                </a:solidFill>
                <a:latin typeface="Arial"/>
              </a:rPr>
              <a:t>cartBuilder</a:t>
            </a:r>
            <a:endParaRPr lang="it-IT" sz="2800" b="0" strike="noStrike" spc="-1">
              <a:solidFill>
                <a:srgbClr val="000000"/>
              </a:solidFill>
              <a:latin typeface="Calibri"/>
            </a:endParaRPr>
          </a:p>
          <a:p>
            <a:pPr marL="228600" indent="-228240">
              <a:lnSpc>
                <a:spcPct val="90000"/>
              </a:lnSpc>
              <a:spcBef>
                <a:spcPts val="1001"/>
              </a:spcBef>
              <a:buClr>
                <a:srgbClr val="000000"/>
              </a:buClr>
              <a:buFont typeface="Arial"/>
              <a:buChar char="•"/>
              <a:tabLst>
                <a:tab pos="0" algn="l"/>
              </a:tabLst>
            </a:pPr>
            <a:r>
              <a:rPr lang="it-IT" sz="2800" b="0" strike="noStrike" spc="-1">
                <a:solidFill>
                  <a:srgbClr val="000000"/>
                </a:solidFill>
                <a:latin typeface="Arial"/>
              </a:rPr>
              <a:t>searchBuilder</a:t>
            </a:r>
            <a:endParaRPr lang="it-IT" sz="2800" b="0" strike="noStrike" spc="-1">
              <a:solidFill>
                <a:srgbClr val="000000"/>
              </a:solidFill>
              <a:latin typeface="Calibri"/>
            </a:endParaRPr>
          </a:p>
          <a:p>
            <a:pPr marL="228600" indent="-228240">
              <a:lnSpc>
                <a:spcPct val="90000"/>
              </a:lnSpc>
              <a:spcBef>
                <a:spcPts val="1001"/>
              </a:spcBef>
              <a:buClr>
                <a:srgbClr val="000000"/>
              </a:buClr>
              <a:buFont typeface="Arial"/>
              <a:buChar char="•"/>
              <a:tabLst>
                <a:tab pos="0" algn="l"/>
              </a:tabLst>
            </a:pPr>
            <a:r>
              <a:rPr lang="it-IT" sz="2800" b="0" strike="noStrike" spc="-1">
                <a:solidFill>
                  <a:srgbClr val="000000"/>
                </a:solidFill>
                <a:latin typeface="Arial"/>
              </a:rPr>
              <a:t>orderBuilder</a:t>
            </a:r>
            <a:endParaRPr lang="it-IT" sz="2800" b="0" strike="noStrike" spc="-1">
              <a:solidFill>
                <a:srgbClr val="000000"/>
              </a:solidFill>
              <a:latin typeface="Calibri"/>
            </a:endParaRPr>
          </a:p>
          <a:p>
            <a:pPr marL="228600" indent="-228240">
              <a:lnSpc>
                <a:spcPct val="90000"/>
              </a:lnSpc>
              <a:spcBef>
                <a:spcPts val="1001"/>
              </a:spcBef>
              <a:buClr>
                <a:srgbClr val="000000"/>
              </a:buClr>
              <a:buFont typeface="Arial"/>
              <a:buChar char="•"/>
              <a:tabLst>
                <a:tab pos="0" algn="l"/>
              </a:tabLst>
            </a:pPr>
            <a:r>
              <a:rPr lang="it-IT" sz="2800" b="0" strike="noStrike" spc="-1">
                <a:solidFill>
                  <a:srgbClr val="000000"/>
                </a:solidFill>
                <a:latin typeface="Arial"/>
              </a:rPr>
              <a:t>homeBuilder</a:t>
            </a:r>
            <a:endParaRPr lang="it-IT" sz="2800" b="0" strike="noStrike" spc="-1">
              <a:solidFill>
                <a:srgbClr val="000000"/>
              </a:solidFill>
              <a:latin typeface="Calibri"/>
            </a:endParaRPr>
          </a:p>
          <a:p>
            <a:pPr marL="228600" indent="-228240">
              <a:lnSpc>
                <a:spcPct val="90000"/>
              </a:lnSpc>
              <a:spcBef>
                <a:spcPts val="1001"/>
              </a:spcBef>
              <a:buClr>
                <a:srgbClr val="000000"/>
              </a:buClr>
              <a:buFont typeface="Arial"/>
              <a:buChar char="•"/>
              <a:tabLst>
                <a:tab pos="0" algn="l"/>
              </a:tabLst>
            </a:pPr>
            <a:r>
              <a:rPr lang="it-IT" sz="2800" b="0" strike="noStrike" spc="-1">
                <a:solidFill>
                  <a:srgbClr val="000000"/>
                </a:solidFill>
                <a:latin typeface="Arial"/>
              </a:rPr>
              <a:t>registerBuilder</a:t>
            </a:r>
            <a:endParaRPr lang="it-IT" sz="2800" b="0" strike="noStrike" spc="-1">
              <a:solidFill>
                <a:srgbClr val="000000"/>
              </a:solidFill>
              <a:latin typeface="Calibri"/>
            </a:endParaRPr>
          </a:p>
          <a:p>
            <a:pPr>
              <a:lnSpc>
                <a:spcPct val="90000"/>
              </a:lnSpc>
              <a:spcBef>
                <a:spcPts val="1001"/>
              </a:spcBef>
              <a:tabLst>
                <a:tab pos="0" algn="l"/>
              </a:tabLst>
            </a:pPr>
            <a:endParaRPr lang="it-IT" sz="2800" b="0" strike="noStrike" spc="-1">
              <a:solidFill>
                <a:srgbClr val="000000"/>
              </a:solidFill>
              <a:latin typeface="Calibri"/>
            </a:endParaRPr>
          </a:p>
          <a:p>
            <a:pPr marL="457200">
              <a:lnSpc>
                <a:spcPct val="90000"/>
              </a:lnSpc>
              <a:spcBef>
                <a:spcPts val="499"/>
              </a:spcBef>
              <a:tabLst>
                <a:tab pos="0" algn="l"/>
              </a:tabLst>
            </a:pPr>
            <a:endParaRPr lang="it-IT" sz="2800" b="0" strike="noStrike" spc="-1">
              <a:solidFill>
                <a:srgbClr val="000000"/>
              </a:solidFill>
              <a:latin typeface="Calibri"/>
            </a:endParaRPr>
          </a:p>
          <a:p>
            <a:pPr>
              <a:lnSpc>
                <a:spcPct val="90000"/>
              </a:lnSpc>
              <a:spcBef>
                <a:spcPts val="1001"/>
              </a:spcBef>
              <a:tabLst>
                <a:tab pos="0" algn="l"/>
              </a:tabLst>
            </a:pPr>
            <a:endParaRPr lang="it-IT" sz="2800" b="0" strike="noStrike" spc="-1">
              <a:solidFill>
                <a:srgbClr val="000000"/>
              </a:solidFill>
              <a:latin typeface="Calibri"/>
            </a:endParaRPr>
          </a:p>
          <a:p>
            <a:pPr>
              <a:lnSpc>
                <a:spcPct val="90000"/>
              </a:lnSpc>
              <a:spcBef>
                <a:spcPts val="1001"/>
              </a:spcBef>
              <a:tabLst>
                <a:tab pos="0" algn="l"/>
              </a:tabLst>
            </a:pPr>
            <a:endParaRPr lang="it-IT" sz="2800" b="0" strike="noStrike" spc="-1">
              <a:solidFill>
                <a:srgbClr val="000000"/>
              </a:solidFill>
              <a:latin typeface="Calibri"/>
            </a:endParaRPr>
          </a:p>
        </p:txBody>
      </p:sp>
      <p:sp>
        <p:nvSpPr>
          <p:cNvPr id="250" name="Segnaposto numero diapositiva 3"/>
          <p:cNvSpPr txBox="1"/>
          <p:nvPr/>
        </p:nvSpPr>
        <p:spPr>
          <a:xfrm>
            <a:off x="8610480" y="6356520"/>
            <a:ext cx="2742840" cy="364680"/>
          </a:xfrm>
          <a:prstGeom prst="rect">
            <a:avLst/>
          </a:prstGeom>
          <a:noFill/>
          <a:ln w="0">
            <a:noFill/>
          </a:ln>
        </p:spPr>
        <p:txBody>
          <a:bodyPr anchor="ctr">
            <a:noAutofit/>
          </a:bodyPr>
          <a:lstStyle/>
          <a:p>
            <a:pPr algn="r">
              <a:lnSpc>
                <a:spcPct val="100000"/>
              </a:lnSpc>
            </a:pPr>
            <a:fld id="{6870CF14-3DC9-490D-814C-3399D8E876A5}" type="slidenum">
              <a:rPr lang="it-IT" sz="1200" b="0" strike="noStrike" spc="-1">
                <a:solidFill>
                  <a:srgbClr val="8B8B8B"/>
                </a:solidFill>
                <a:latin typeface="Calibri"/>
              </a:rPr>
              <a:t>56</a:t>
            </a:fld>
            <a:endParaRPr lang="en-US" sz="1200" b="0" strike="noStrike" spc="-1">
              <a:latin typeface="Times New Roman"/>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 name="Titolo 1"/>
          <p:cNvSpPr txBox="1"/>
          <p:nvPr/>
        </p:nvSpPr>
        <p:spPr>
          <a:xfrm>
            <a:off x="838080" y="365040"/>
            <a:ext cx="10515240" cy="1325160"/>
          </a:xfrm>
          <a:prstGeom prst="rect">
            <a:avLst/>
          </a:prstGeom>
          <a:noFill/>
          <a:ln w="0">
            <a:noFill/>
          </a:ln>
        </p:spPr>
        <p:txBody>
          <a:bodyPr anchor="ctr">
            <a:normAutofit/>
          </a:bodyPr>
          <a:lstStyle/>
          <a:p>
            <a:pPr>
              <a:lnSpc>
                <a:spcPct val="90000"/>
              </a:lnSpc>
            </a:pPr>
            <a:r>
              <a:rPr lang="it-IT" sz="3600" b="1" strike="noStrike" spc="-1">
                <a:solidFill>
                  <a:srgbClr val="000000"/>
                </a:solidFill>
                <a:latin typeface="Arial"/>
              </a:rPr>
              <a:t>Scelte implementative </a:t>
            </a:r>
            <a:r>
              <a:rPr lang="it-IT" sz="3600" b="0" strike="noStrike" spc="-1">
                <a:solidFill>
                  <a:srgbClr val="000000"/>
                </a:solidFill>
                <a:latin typeface="Arial"/>
              </a:rPr>
              <a:t>– Gestione viste</a:t>
            </a:r>
            <a:endParaRPr lang="it-IT" sz="3600" b="0" strike="noStrike" spc="-1">
              <a:solidFill>
                <a:srgbClr val="000000"/>
              </a:solidFill>
              <a:latin typeface="Calibri"/>
            </a:endParaRPr>
          </a:p>
        </p:txBody>
      </p:sp>
      <p:sp>
        <p:nvSpPr>
          <p:cNvPr id="252" name="Segnaposto contenuto 2"/>
          <p:cNvSpPr txBox="1"/>
          <p:nvPr/>
        </p:nvSpPr>
        <p:spPr>
          <a:xfrm>
            <a:off x="838080" y="1825560"/>
            <a:ext cx="10515240" cy="4350960"/>
          </a:xfrm>
          <a:prstGeom prst="rect">
            <a:avLst/>
          </a:prstGeom>
          <a:noFill/>
          <a:ln w="0">
            <a:noFill/>
          </a:ln>
        </p:spPr>
        <p:txBody>
          <a:bodyPr>
            <a:normAutofit/>
          </a:bodyPr>
          <a:lstStyle/>
          <a:p>
            <a:pPr>
              <a:lnSpc>
                <a:spcPct val="90000"/>
              </a:lnSpc>
              <a:spcBef>
                <a:spcPts val="1001"/>
              </a:spcBef>
              <a:tabLst>
                <a:tab pos="0" algn="l"/>
              </a:tabLst>
            </a:pPr>
            <a:r>
              <a:rPr lang="it-IT" sz="2800" b="0" strike="noStrike" spc="-1">
                <a:solidFill>
                  <a:srgbClr val="000000"/>
                </a:solidFill>
                <a:latin typeface="Arial"/>
              </a:rPr>
              <a:t>Il tutto è orchestrato da un file «main.js» che si occupa di effettuare richieste al server e ai vari builder.</a:t>
            </a:r>
            <a:endParaRPr lang="it-IT" sz="2800" b="0" strike="noStrike" spc="-1">
              <a:solidFill>
                <a:srgbClr val="000000"/>
              </a:solidFill>
              <a:latin typeface="Calibri"/>
            </a:endParaRPr>
          </a:p>
          <a:p>
            <a:pPr>
              <a:lnSpc>
                <a:spcPct val="90000"/>
              </a:lnSpc>
              <a:spcBef>
                <a:spcPts val="1001"/>
              </a:spcBef>
              <a:tabLst>
                <a:tab pos="0" algn="l"/>
              </a:tabLst>
            </a:pPr>
            <a:endParaRPr lang="it-IT" sz="2800" b="0" strike="noStrike" spc="-1">
              <a:solidFill>
                <a:srgbClr val="000000"/>
              </a:solidFill>
              <a:latin typeface="Calibri"/>
            </a:endParaRPr>
          </a:p>
          <a:p>
            <a:pPr marL="457200">
              <a:lnSpc>
                <a:spcPct val="90000"/>
              </a:lnSpc>
              <a:spcBef>
                <a:spcPts val="499"/>
              </a:spcBef>
              <a:tabLst>
                <a:tab pos="0" algn="l"/>
              </a:tabLst>
            </a:pPr>
            <a:endParaRPr lang="it-IT" sz="2800" b="0" strike="noStrike" spc="-1">
              <a:solidFill>
                <a:srgbClr val="000000"/>
              </a:solidFill>
              <a:latin typeface="Calibri"/>
            </a:endParaRPr>
          </a:p>
          <a:p>
            <a:pPr>
              <a:lnSpc>
                <a:spcPct val="90000"/>
              </a:lnSpc>
              <a:spcBef>
                <a:spcPts val="1001"/>
              </a:spcBef>
              <a:tabLst>
                <a:tab pos="0" algn="l"/>
              </a:tabLst>
            </a:pPr>
            <a:endParaRPr lang="it-IT" sz="2800" b="0" strike="noStrike" spc="-1">
              <a:solidFill>
                <a:srgbClr val="000000"/>
              </a:solidFill>
              <a:latin typeface="Calibri"/>
            </a:endParaRPr>
          </a:p>
          <a:p>
            <a:pPr>
              <a:lnSpc>
                <a:spcPct val="90000"/>
              </a:lnSpc>
              <a:spcBef>
                <a:spcPts val="1001"/>
              </a:spcBef>
              <a:tabLst>
                <a:tab pos="0" algn="l"/>
              </a:tabLst>
            </a:pPr>
            <a:endParaRPr lang="it-IT" sz="2800" b="0" strike="noStrike" spc="-1">
              <a:solidFill>
                <a:srgbClr val="000000"/>
              </a:solidFill>
              <a:latin typeface="Calibri"/>
            </a:endParaRPr>
          </a:p>
        </p:txBody>
      </p:sp>
      <p:sp>
        <p:nvSpPr>
          <p:cNvPr id="253" name="Segnaposto numero diapositiva 3"/>
          <p:cNvSpPr txBox="1"/>
          <p:nvPr/>
        </p:nvSpPr>
        <p:spPr>
          <a:xfrm>
            <a:off x="8610480" y="6356520"/>
            <a:ext cx="2742840" cy="364680"/>
          </a:xfrm>
          <a:prstGeom prst="rect">
            <a:avLst/>
          </a:prstGeom>
          <a:noFill/>
          <a:ln w="0">
            <a:noFill/>
          </a:ln>
        </p:spPr>
        <p:txBody>
          <a:bodyPr anchor="ctr">
            <a:noAutofit/>
          </a:bodyPr>
          <a:lstStyle/>
          <a:p>
            <a:pPr algn="r">
              <a:lnSpc>
                <a:spcPct val="100000"/>
              </a:lnSpc>
            </a:pPr>
            <a:fld id="{883D1561-CBEB-4EE9-92D3-A779B023E5E4}" type="slidenum">
              <a:rPr lang="it-IT" sz="1200" b="0" strike="noStrike" spc="-1">
                <a:solidFill>
                  <a:srgbClr val="8B8B8B"/>
                </a:solidFill>
                <a:latin typeface="Calibri"/>
              </a:rPr>
              <a:t>57</a:t>
            </a:fld>
            <a:endParaRPr lang="en-US" sz="1200" b="0" strike="noStrike" spc="-1">
              <a:latin typeface="Times New Roman"/>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 name="Titolo 1"/>
          <p:cNvSpPr txBox="1"/>
          <p:nvPr/>
        </p:nvSpPr>
        <p:spPr>
          <a:xfrm>
            <a:off x="838080" y="365040"/>
            <a:ext cx="10515240" cy="1325160"/>
          </a:xfrm>
          <a:prstGeom prst="rect">
            <a:avLst/>
          </a:prstGeom>
          <a:noFill/>
          <a:ln w="0">
            <a:noFill/>
          </a:ln>
        </p:spPr>
        <p:txBody>
          <a:bodyPr anchor="ctr">
            <a:normAutofit/>
          </a:bodyPr>
          <a:lstStyle/>
          <a:p>
            <a:pPr>
              <a:lnSpc>
                <a:spcPct val="90000"/>
              </a:lnSpc>
            </a:pPr>
            <a:r>
              <a:rPr lang="it-IT" sz="3600" b="1" strike="noStrike" spc="-1">
                <a:solidFill>
                  <a:srgbClr val="000000"/>
                </a:solidFill>
                <a:latin typeface="Arial"/>
              </a:rPr>
              <a:t>Sequence Diagram -</a:t>
            </a:r>
            <a:r>
              <a:rPr lang="it-IT" sz="3600" b="0" strike="noStrike" spc="-1">
                <a:solidFill>
                  <a:srgbClr val="000000"/>
                </a:solidFill>
                <a:latin typeface="Arial"/>
              </a:rPr>
              <a:t> Login </a:t>
            </a:r>
            <a:endParaRPr lang="it-IT" sz="3600" b="0" strike="noStrike" spc="-1">
              <a:solidFill>
                <a:srgbClr val="000000"/>
              </a:solidFill>
              <a:latin typeface="Calibri"/>
            </a:endParaRPr>
          </a:p>
        </p:txBody>
      </p:sp>
      <p:sp>
        <p:nvSpPr>
          <p:cNvPr id="255" name="Segnaposto numero diapositiva 3"/>
          <p:cNvSpPr txBox="1"/>
          <p:nvPr/>
        </p:nvSpPr>
        <p:spPr>
          <a:xfrm>
            <a:off x="8610480" y="6356520"/>
            <a:ext cx="2742840" cy="364680"/>
          </a:xfrm>
          <a:prstGeom prst="rect">
            <a:avLst/>
          </a:prstGeom>
          <a:noFill/>
          <a:ln w="0">
            <a:noFill/>
          </a:ln>
        </p:spPr>
        <p:txBody>
          <a:bodyPr anchor="ctr">
            <a:noAutofit/>
          </a:bodyPr>
          <a:lstStyle/>
          <a:p>
            <a:pPr algn="r">
              <a:lnSpc>
                <a:spcPct val="100000"/>
              </a:lnSpc>
            </a:pPr>
            <a:fld id="{6F17998E-84BE-4940-B038-4EDDEE5AF1FA}" type="slidenum">
              <a:rPr lang="it-IT" sz="1200" b="0" strike="noStrike" spc="-1">
                <a:solidFill>
                  <a:srgbClr val="8B8B8B"/>
                </a:solidFill>
                <a:latin typeface="Calibri"/>
              </a:rPr>
              <a:t>58</a:t>
            </a:fld>
            <a:endParaRPr lang="en-US" sz="1200" b="0" strike="noStrike" spc="-1">
              <a:latin typeface="Times New Roman"/>
            </a:endParaRPr>
          </a:p>
        </p:txBody>
      </p:sp>
      <p:pic>
        <p:nvPicPr>
          <p:cNvPr id="256" name="Immagine 255"/>
          <p:cNvPicPr/>
          <p:nvPr/>
        </p:nvPicPr>
        <p:blipFill>
          <a:blip r:embed="rId2"/>
          <a:stretch/>
        </p:blipFill>
        <p:spPr>
          <a:xfrm>
            <a:off x="838080" y="1371600"/>
            <a:ext cx="10047240" cy="5349600"/>
          </a:xfrm>
          <a:prstGeom prst="rect">
            <a:avLst/>
          </a:prstGeom>
          <a:ln w="0">
            <a:noFill/>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 name="Titolo 1"/>
          <p:cNvSpPr txBox="1"/>
          <p:nvPr/>
        </p:nvSpPr>
        <p:spPr>
          <a:xfrm>
            <a:off x="838080" y="365040"/>
            <a:ext cx="10515240" cy="1325160"/>
          </a:xfrm>
          <a:prstGeom prst="rect">
            <a:avLst/>
          </a:prstGeom>
          <a:noFill/>
          <a:ln w="0">
            <a:noFill/>
          </a:ln>
        </p:spPr>
        <p:txBody>
          <a:bodyPr anchor="ctr">
            <a:normAutofit/>
          </a:bodyPr>
          <a:lstStyle/>
          <a:p>
            <a:pPr>
              <a:lnSpc>
                <a:spcPct val="90000"/>
              </a:lnSpc>
            </a:pPr>
            <a:r>
              <a:rPr lang="it-IT" sz="3600" b="1" strike="noStrike" spc="-1">
                <a:solidFill>
                  <a:srgbClr val="000000"/>
                </a:solidFill>
                <a:latin typeface="Arial"/>
              </a:rPr>
              <a:t>Sequence Diagram -</a:t>
            </a:r>
            <a:r>
              <a:rPr lang="it-IT" sz="3600" b="0" strike="noStrike" spc="-1">
                <a:solidFill>
                  <a:srgbClr val="000000"/>
                </a:solidFill>
                <a:latin typeface="Arial"/>
              </a:rPr>
              <a:t> Register</a:t>
            </a:r>
            <a:endParaRPr lang="it-IT" sz="3600" b="0" strike="noStrike" spc="-1">
              <a:solidFill>
                <a:srgbClr val="000000"/>
              </a:solidFill>
              <a:latin typeface="Calibri"/>
            </a:endParaRPr>
          </a:p>
        </p:txBody>
      </p:sp>
      <p:pic>
        <p:nvPicPr>
          <p:cNvPr id="258" name="Segnaposto contenuto 4"/>
          <p:cNvPicPr/>
          <p:nvPr/>
        </p:nvPicPr>
        <p:blipFill>
          <a:blip r:embed="rId2"/>
          <a:srcRect t="7519"/>
          <a:stretch/>
        </p:blipFill>
        <p:spPr>
          <a:xfrm>
            <a:off x="1067040" y="2152800"/>
            <a:ext cx="10057320" cy="4023720"/>
          </a:xfrm>
          <a:prstGeom prst="rect">
            <a:avLst/>
          </a:prstGeom>
          <a:ln w="0">
            <a:noFill/>
          </a:ln>
        </p:spPr>
      </p:pic>
      <p:sp>
        <p:nvSpPr>
          <p:cNvPr id="259" name="Segnaposto numero diapositiva 2"/>
          <p:cNvSpPr txBox="1"/>
          <p:nvPr/>
        </p:nvSpPr>
        <p:spPr>
          <a:xfrm>
            <a:off x="8610480" y="6356520"/>
            <a:ext cx="2742840" cy="364680"/>
          </a:xfrm>
          <a:prstGeom prst="rect">
            <a:avLst/>
          </a:prstGeom>
          <a:noFill/>
          <a:ln w="0">
            <a:noFill/>
          </a:ln>
        </p:spPr>
        <p:txBody>
          <a:bodyPr anchor="ctr">
            <a:noAutofit/>
          </a:bodyPr>
          <a:lstStyle/>
          <a:p>
            <a:pPr algn="r">
              <a:lnSpc>
                <a:spcPct val="100000"/>
              </a:lnSpc>
            </a:pPr>
            <a:fld id="{5E53CB4E-E3E8-46EE-A02C-ED4CFABA8FA3}" type="slidenum">
              <a:rPr lang="it-IT" sz="1200" b="0" strike="noStrike" spc="-1">
                <a:solidFill>
                  <a:srgbClr val="8B8B8B"/>
                </a:solidFill>
                <a:latin typeface="Calibri"/>
              </a:rPr>
              <a:t>59</a:t>
            </a:fld>
            <a:endParaRPr lang="en-US" sz="1200" b="0" strike="noStrike" spc="-1">
              <a:latin typeface="Times New Roman"/>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Titolo 1"/>
          <p:cNvSpPr txBox="1"/>
          <p:nvPr/>
        </p:nvSpPr>
        <p:spPr>
          <a:xfrm>
            <a:off x="838080" y="365040"/>
            <a:ext cx="10515240" cy="1325160"/>
          </a:xfrm>
          <a:prstGeom prst="rect">
            <a:avLst/>
          </a:prstGeom>
          <a:noFill/>
          <a:ln w="0">
            <a:noFill/>
          </a:ln>
        </p:spPr>
        <p:txBody>
          <a:bodyPr anchor="ctr">
            <a:normAutofit/>
          </a:bodyPr>
          <a:lstStyle/>
          <a:p>
            <a:pPr>
              <a:lnSpc>
                <a:spcPct val="90000"/>
              </a:lnSpc>
            </a:pPr>
            <a:r>
              <a:rPr lang="it-IT" sz="3600" b="1" strike="noStrike" spc="-1">
                <a:solidFill>
                  <a:srgbClr val="000000"/>
                </a:solidFill>
                <a:latin typeface="Arial"/>
              </a:rPr>
              <a:t>Strumenti</a:t>
            </a:r>
            <a:r>
              <a:rPr lang="it-IT" sz="4000" b="0" strike="noStrike" spc="-1">
                <a:solidFill>
                  <a:srgbClr val="000000"/>
                </a:solidFill>
                <a:latin typeface="Arial"/>
              </a:rPr>
              <a:t> </a:t>
            </a:r>
            <a:r>
              <a:rPr lang="it-IT" sz="3600" b="1" strike="noStrike" spc="-1">
                <a:solidFill>
                  <a:srgbClr val="000000"/>
                </a:solidFill>
                <a:latin typeface="Arial"/>
              </a:rPr>
              <a:t>utilizzati</a:t>
            </a:r>
            <a:endParaRPr lang="it-IT" sz="3600" b="0" strike="noStrike" spc="-1">
              <a:solidFill>
                <a:srgbClr val="000000"/>
              </a:solidFill>
              <a:latin typeface="Calibri"/>
            </a:endParaRPr>
          </a:p>
        </p:txBody>
      </p:sp>
      <p:sp>
        <p:nvSpPr>
          <p:cNvPr id="100" name="Segnaposto contenuto 2"/>
          <p:cNvSpPr txBox="1"/>
          <p:nvPr/>
        </p:nvSpPr>
        <p:spPr>
          <a:xfrm>
            <a:off x="838080" y="1825560"/>
            <a:ext cx="10515240" cy="4350960"/>
          </a:xfrm>
          <a:prstGeom prst="rect">
            <a:avLst/>
          </a:prstGeom>
          <a:noFill/>
          <a:ln w="0">
            <a:noFill/>
          </a:ln>
        </p:spPr>
        <p:txBody>
          <a:bodyPr>
            <a:noAutofit/>
          </a:bodyPr>
          <a:lstStyle/>
          <a:p>
            <a:pPr marL="228600" indent="-228240">
              <a:lnSpc>
                <a:spcPct val="90000"/>
              </a:lnSpc>
              <a:spcBef>
                <a:spcPts val="1001"/>
              </a:spcBef>
              <a:buClr>
                <a:srgbClr val="000000"/>
              </a:buClr>
              <a:buFont typeface="Arial"/>
              <a:buChar char="•"/>
            </a:pPr>
            <a:r>
              <a:rPr lang="it-IT" sz="2800" b="0" strike="noStrike" spc="-1">
                <a:solidFill>
                  <a:srgbClr val="000000"/>
                </a:solidFill>
                <a:latin typeface="Arial"/>
              </a:rPr>
              <a:t>Java: jdk-15.03</a:t>
            </a:r>
            <a:endParaRPr lang="it-IT" sz="2800" b="0" strike="noStrike" spc="-1">
              <a:solidFill>
                <a:srgbClr val="000000"/>
              </a:solidFill>
              <a:latin typeface="Calibri"/>
            </a:endParaRPr>
          </a:p>
          <a:p>
            <a:pPr marL="228600" indent="-228240">
              <a:lnSpc>
                <a:spcPct val="90000"/>
              </a:lnSpc>
              <a:spcBef>
                <a:spcPts val="1001"/>
              </a:spcBef>
              <a:buClr>
                <a:srgbClr val="000000"/>
              </a:buClr>
              <a:buFont typeface="Arial"/>
              <a:buChar char="•"/>
            </a:pPr>
            <a:r>
              <a:rPr lang="it-IT" sz="2800" b="0" strike="noStrike" spc="-1">
                <a:solidFill>
                  <a:srgbClr val="000000"/>
                </a:solidFill>
                <a:latin typeface="Arial"/>
              </a:rPr>
              <a:t>Server: Tomcat 9 </a:t>
            </a:r>
            <a:endParaRPr lang="it-IT" sz="2800" b="0" strike="noStrike" spc="-1">
              <a:solidFill>
                <a:srgbClr val="000000"/>
              </a:solidFill>
              <a:latin typeface="Calibri"/>
            </a:endParaRPr>
          </a:p>
          <a:p>
            <a:pPr marL="228600" indent="-228240">
              <a:lnSpc>
                <a:spcPct val="90000"/>
              </a:lnSpc>
              <a:spcBef>
                <a:spcPts val="1001"/>
              </a:spcBef>
              <a:buClr>
                <a:srgbClr val="000000"/>
              </a:buClr>
              <a:buFont typeface="Arial"/>
              <a:buChar char="•"/>
            </a:pPr>
            <a:r>
              <a:rPr lang="it-IT" sz="2800" b="0" strike="noStrike" spc="-1">
                <a:solidFill>
                  <a:srgbClr val="000000"/>
                </a:solidFill>
                <a:latin typeface="Arial"/>
              </a:rPr>
              <a:t>Database: MySQL</a:t>
            </a:r>
            <a:endParaRPr lang="it-IT" sz="2800" b="0" strike="noStrike" spc="-1">
              <a:solidFill>
                <a:srgbClr val="000000"/>
              </a:solidFill>
              <a:latin typeface="Calibri"/>
            </a:endParaRPr>
          </a:p>
          <a:p>
            <a:pPr marL="228600" indent="-228240">
              <a:lnSpc>
                <a:spcPct val="90000"/>
              </a:lnSpc>
              <a:spcBef>
                <a:spcPts val="1001"/>
              </a:spcBef>
              <a:buClr>
                <a:srgbClr val="000000"/>
              </a:buClr>
              <a:buFont typeface="Arial"/>
              <a:buChar char="•"/>
            </a:pPr>
            <a:r>
              <a:rPr lang="it-IT" sz="2800" b="0" strike="noStrike" spc="-1">
                <a:solidFill>
                  <a:srgbClr val="000000"/>
                </a:solidFill>
                <a:latin typeface="Arial"/>
              </a:rPr>
              <a:t>Templating: Thymeleaf 3</a:t>
            </a:r>
            <a:endParaRPr lang="it-IT" sz="2800" b="0" strike="noStrike" spc="-1">
              <a:solidFill>
                <a:srgbClr val="000000"/>
              </a:solidFill>
              <a:latin typeface="Calibri"/>
            </a:endParaRPr>
          </a:p>
        </p:txBody>
      </p:sp>
      <p:sp>
        <p:nvSpPr>
          <p:cNvPr id="101" name="Segnaposto numero diapositiva 3"/>
          <p:cNvSpPr txBox="1"/>
          <p:nvPr/>
        </p:nvSpPr>
        <p:spPr>
          <a:xfrm>
            <a:off x="8610480" y="6356520"/>
            <a:ext cx="2742840" cy="364680"/>
          </a:xfrm>
          <a:prstGeom prst="rect">
            <a:avLst/>
          </a:prstGeom>
          <a:noFill/>
          <a:ln w="0">
            <a:noFill/>
          </a:ln>
        </p:spPr>
        <p:txBody>
          <a:bodyPr anchor="ctr">
            <a:noAutofit/>
          </a:bodyPr>
          <a:lstStyle/>
          <a:p>
            <a:pPr algn="r">
              <a:lnSpc>
                <a:spcPct val="100000"/>
              </a:lnSpc>
            </a:pPr>
            <a:fld id="{ED708BEC-BB1B-4BB4-8BC6-25CAA77023AC}" type="slidenum">
              <a:rPr lang="it-IT" sz="1200" b="0" strike="noStrike" spc="-1">
                <a:solidFill>
                  <a:srgbClr val="8B8B8B"/>
                </a:solidFill>
                <a:latin typeface="Calibri"/>
              </a:rPr>
              <a:t>6</a:t>
            </a:fld>
            <a:endParaRPr lang="en-US" sz="1200" b="0" strike="noStrike" spc="-1">
              <a:latin typeface="Times New Roman"/>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 name="Titolo 1"/>
          <p:cNvSpPr txBox="1"/>
          <p:nvPr/>
        </p:nvSpPr>
        <p:spPr>
          <a:xfrm>
            <a:off x="838080" y="365040"/>
            <a:ext cx="10515240" cy="1325160"/>
          </a:xfrm>
          <a:prstGeom prst="rect">
            <a:avLst/>
          </a:prstGeom>
          <a:noFill/>
          <a:ln w="0">
            <a:noFill/>
          </a:ln>
        </p:spPr>
        <p:txBody>
          <a:bodyPr anchor="ctr">
            <a:normAutofit/>
          </a:bodyPr>
          <a:lstStyle/>
          <a:p>
            <a:pPr>
              <a:lnSpc>
                <a:spcPct val="90000"/>
              </a:lnSpc>
            </a:pPr>
            <a:r>
              <a:rPr lang="it-IT" sz="3600" b="1" strike="noStrike" spc="-1">
                <a:solidFill>
                  <a:srgbClr val="000000"/>
                </a:solidFill>
                <a:latin typeface="Arial"/>
              </a:rPr>
              <a:t>Sequence Diagram - </a:t>
            </a:r>
            <a:r>
              <a:rPr lang="it-IT" sz="3600" b="0" strike="noStrike" spc="-1">
                <a:solidFill>
                  <a:srgbClr val="000000"/>
                </a:solidFill>
                <a:latin typeface="Arial"/>
              </a:rPr>
              <a:t>Do search </a:t>
            </a:r>
            <a:endParaRPr lang="it-IT" sz="3600" b="0" strike="noStrike" spc="-1">
              <a:solidFill>
                <a:srgbClr val="000000"/>
              </a:solidFill>
              <a:latin typeface="Calibri"/>
            </a:endParaRPr>
          </a:p>
        </p:txBody>
      </p:sp>
      <p:pic>
        <p:nvPicPr>
          <p:cNvPr id="261" name="Segnaposto contenuto 4"/>
          <p:cNvPicPr/>
          <p:nvPr/>
        </p:nvPicPr>
        <p:blipFill>
          <a:blip r:embed="rId2"/>
          <a:srcRect t="6454"/>
          <a:stretch/>
        </p:blipFill>
        <p:spPr>
          <a:xfrm>
            <a:off x="2359440" y="1406160"/>
            <a:ext cx="7472880" cy="5086440"/>
          </a:xfrm>
          <a:prstGeom prst="rect">
            <a:avLst/>
          </a:prstGeom>
          <a:ln w="0">
            <a:noFill/>
          </a:ln>
        </p:spPr>
      </p:pic>
      <p:sp>
        <p:nvSpPr>
          <p:cNvPr id="262" name="Segnaposto numero diapositiva 2"/>
          <p:cNvSpPr txBox="1"/>
          <p:nvPr/>
        </p:nvSpPr>
        <p:spPr>
          <a:xfrm>
            <a:off x="8610480" y="6356520"/>
            <a:ext cx="2742840" cy="364680"/>
          </a:xfrm>
          <a:prstGeom prst="rect">
            <a:avLst/>
          </a:prstGeom>
          <a:noFill/>
          <a:ln w="0">
            <a:noFill/>
          </a:ln>
        </p:spPr>
        <p:txBody>
          <a:bodyPr anchor="ctr">
            <a:noAutofit/>
          </a:bodyPr>
          <a:lstStyle/>
          <a:p>
            <a:pPr algn="r">
              <a:lnSpc>
                <a:spcPct val="100000"/>
              </a:lnSpc>
            </a:pPr>
            <a:fld id="{5176D0A9-9911-4737-ACF1-3A7A4662EC1B}" type="slidenum">
              <a:rPr lang="it-IT" sz="1200" b="0" strike="noStrike" spc="-1">
                <a:solidFill>
                  <a:srgbClr val="8B8B8B"/>
                </a:solidFill>
                <a:latin typeface="Calibri"/>
              </a:rPr>
              <a:t>60</a:t>
            </a:fld>
            <a:endParaRPr lang="en-US" sz="1200" b="0" strike="noStrike" spc="-1">
              <a:latin typeface="Times New Roman"/>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 name="Titolo 1"/>
          <p:cNvSpPr txBox="1"/>
          <p:nvPr/>
        </p:nvSpPr>
        <p:spPr>
          <a:xfrm>
            <a:off x="838080" y="365040"/>
            <a:ext cx="10515240" cy="1325160"/>
          </a:xfrm>
          <a:prstGeom prst="rect">
            <a:avLst/>
          </a:prstGeom>
          <a:noFill/>
          <a:ln w="0">
            <a:noFill/>
          </a:ln>
        </p:spPr>
        <p:txBody>
          <a:bodyPr anchor="ctr">
            <a:normAutofit/>
          </a:bodyPr>
          <a:lstStyle/>
          <a:p>
            <a:pPr>
              <a:lnSpc>
                <a:spcPct val="90000"/>
              </a:lnSpc>
            </a:pPr>
            <a:r>
              <a:rPr lang="it-IT" sz="3600" b="1" strike="noStrike" spc="-1">
                <a:solidFill>
                  <a:srgbClr val="000000"/>
                </a:solidFill>
                <a:latin typeface="Arial"/>
              </a:rPr>
              <a:t>Sequence Diagram - </a:t>
            </a:r>
            <a:r>
              <a:rPr lang="it-IT" sz="3600" b="0" strike="noStrike" spc="-1">
                <a:solidFill>
                  <a:srgbClr val="000000"/>
                </a:solidFill>
                <a:latin typeface="Arial"/>
              </a:rPr>
              <a:t>View item</a:t>
            </a:r>
            <a:endParaRPr lang="it-IT" sz="3600" b="0" strike="noStrike" spc="-1">
              <a:solidFill>
                <a:srgbClr val="000000"/>
              </a:solidFill>
              <a:latin typeface="Calibri"/>
            </a:endParaRPr>
          </a:p>
        </p:txBody>
      </p:sp>
      <p:pic>
        <p:nvPicPr>
          <p:cNvPr id="264" name="Segnaposto contenuto 4"/>
          <p:cNvPicPr/>
          <p:nvPr/>
        </p:nvPicPr>
        <p:blipFill>
          <a:blip r:embed="rId2"/>
          <a:srcRect t="8318"/>
          <a:stretch/>
        </p:blipFill>
        <p:spPr>
          <a:xfrm>
            <a:off x="1860840" y="1863360"/>
            <a:ext cx="8469720" cy="3989160"/>
          </a:xfrm>
          <a:prstGeom prst="rect">
            <a:avLst/>
          </a:prstGeom>
          <a:ln w="0">
            <a:noFill/>
          </a:ln>
        </p:spPr>
      </p:pic>
      <p:sp>
        <p:nvSpPr>
          <p:cNvPr id="265" name="Segnaposto numero diapositiva 2"/>
          <p:cNvSpPr txBox="1"/>
          <p:nvPr/>
        </p:nvSpPr>
        <p:spPr>
          <a:xfrm>
            <a:off x="8610480" y="6356520"/>
            <a:ext cx="2742840" cy="364680"/>
          </a:xfrm>
          <a:prstGeom prst="rect">
            <a:avLst/>
          </a:prstGeom>
          <a:noFill/>
          <a:ln w="0">
            <a:noFill/>
          </a:ln>
        </p:spPr>
        <p:txBody>
          <a:bodyPr anchor="ctr">
            <a:noAutofit/>
          </a:bodyPr>
          <a:lstStyle/>
          <a:p>
            <a:pPr algn="r">
              <a:lnSpc>
                <a:spcPct val="100000"/>
              </a:lnSpc>
            </a:pPr>
            <a:fld id="{E56F26A1-2817-475F-8EEC-47FB9A88E846}" type="slidenum">
              <a:rPr lang="it-IT" sz="1200" b="0" strike="noStrike" spc="-1">
                <a:solidFill>
                  <a:srgbClr val="8B8B8B"/>
                </a:solidFill>
                <a:latin typeface="Calibri"/>
              </a:rPr>
              <a:t>61</a:t>
            </a:fld>
            <a:endParaRPr lang="en-US" sz="1200" b="0" strike="noStrike" spc="-1">
              <a:latin typeface="Times New Roman"/>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 name="Titolo 1"/>
          <p:cNvSpPr txBox="1"/>
          <p:nvPr/>
        </p:nvSpPr>
        <p:spPr>
          <a:xfrm>
            <a:off x="838080" y="365040"/>
            <a:ext cx="10515240" cy="1325160"/>
          </a:xfrm>
          <a:prstGeom prst="rect">
            <a:avLst/>
          </a:prstGeom>
          <a:noFill/>
          <a:ln w="0">
            <a:noFill/>
          </a:ln>
        </p:spPr>
        <p:txBody>
          <a:bodyPr anchor="ctr">
            <a:normAutofit/>
          </a:bodyPr>
          <a:lstStyle/>
          <a:p>
            <a:pPr>
              <a:lnSpc>
                <a:spcPct val="90000"/>
              </a:lnSpc>
            </a:pPr>
            <a:r>
              <a:rPr lang="it-IT" sz="3600" b="1" strike="noStrike" spc="-1">
                <a:solidFill>
                  <a:srgbClr val="000000"/>
                </a:solidFill>
                <a:latin typeface="Arial"/>
              </a:rPr>
              <a:t>Sequence Diagram </a:t>
            </a:r>
            <a:r>
              <a:rPr lang="it-IT" sz="3600" b="0" strike="noStrike" spc="-1">
                <a:solidFill>
                  <a:srgbClr val="000000"/>
                </a:solidFill>
                <a:latin typeface="Arial"/>
              </a:rPr>
              <a:t>– Add to cart</a:t>
            </a:r>
            <a:endParaRPr lang="it-IT" sz="3600" b="0" strike="noStrike" spc="-1">
              <a:solidFill>
                <a:srgbClr val="000000"/>
              </a:solidFill>
              <a:latin typeface="Calibri"/>
            </a:endParaRPr>
          </a:p>
        </p:txBody>
      </p:sp>
      <p:pic>
        <p:nvPicPr>
          <p:cNvPr id="267" name="Segnaposto contenuto 3"/>
          <p:cNvPicPr/>
          <p:nvPr/>
        </p:nvPicPr>
        <p:blipFill>
          <a:blip r:embed="rId2"/>
          <a:srcRect t="2200" b="51780"/>
          <a:stretch/>
        </p:blipFill>
        <p:spPr>
          <a:xfrm>
            <a:off x="1775880" y="1690560"/>
            <a:ext cx="8639640" cy="4681440"/>
          </a:xfrm>
          <a:prstGeom prst="rect">
            <a:avLst/>
          </a:prstGeom>
          <a:ln w="0">
            <a:noFill/>
          </a:ln>
        </p:spPr>
      </p:pic>
      <p:sp>
        <p:nvSpPr>
          <p:cNvPr id="268" name="Segnaposto numero diapositiva 2"/>
          <p:cNvSpPr txBox="1"/>
          <p:nvPr/>
        </p:nvSpPr>
        <p:spPr>
          <a:xfrm>
            <a:off x="8610480" y="6356520"/>
            <a:ext cx="2742840" cy="364680"/>
          </a:xfrm>
          <a:prstGeom prst="rect">
            <a:avLst/>
          </a:prstGeom>
          <a:noFill/>
          <a:ln w="0">
            <a:noFill/>
          </a:ln>
        </p:spPr>
        <p:txBody>
          <a:bodyPr anchor="ctr">
            <a:noAutofit/>
          </a:bodyPr>
          <a:lstStyle/>
          <a:p>
            <a:pPr algn="r">
              <a:lnSpc>
                <a:spcPct val="100000"/>
              </a:lnSpc>
            </a:pPr>
            <a:fld id="{531691B7-7092-467D-9373-C9B8B2FCE421}" type="slidenum">
              <a:rPr lang="it-IT" sz="1200" b="0" strike="noStrike" spc="-1">
                <a:solidFill>
                  <a:srgbClr val="8B8B8B"/>
                </a:solidFill>
                <a:latin typeface="Calibri"/>
              </a:rPr>
              <a:t>62</a:t>
            </a:fld>
            <a:endParaRPr lang="en-US" sz="1200" b="0" strike="noStrike" spc="-1">
              <a:latin typeface="Times New Roman"/>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 name="Titolo 1"/>
          <p:cNvSpPr txBox="1"/>
          <p:nvPr/>
        </p:nvSpPr>
        <p:spPr>
          <a:xfrm>
            <a:off x="838080" y="365040"/>
            <a:ext cx="10515240" cy="1325160"/>
          </a:xfrm>
          <a:prstGeom prst="rect">
            <a:avLst/>
          </a:prstGeom>
          <a:noFill/>
          <a:ln w="0">
            <a:noFill/>
          </a:ln>
        </p:spPr>
        <p:txBody>
          <a:bodyPr anchor="ctr">
            <a:normAutofit/>
          </a:bodyPr>
          <a:lstStyle/>
          <a:p>
            <a:pPr>
              <a:lnSpc>
                <a:spcPct val="90000"/>
              </a:lnSpc>
            </a:pPr>
            <a:r>
              <a:rPr lang="it-IT" sz="3600" b="1" strike="noStrike" spc="-1">
                <a:solidFill>
                  <a:srgbClr val="000000"/>
                </a:solidFill>
                <a:latin typeface="Arial"/>
              </a:rPr>
              <a:t>Sequence Diagram </a:t>
            </a:r>
            <a:r>
              <a:rPr lang="it-IT" sz="3600" b="0" strike="noStrike" spc="-1">
                <a:solidFill>
                  <a:srgbClr val="000000"/>
                </a:solidFill>
                <a:latin typeface="Arial"/>
              </a:rPr>
              <a:t>– Add to cart</a:t>
            </a:r>
            <a:endParaRPr lang="it-IT" sz="3600" b="0" strike="noStrike" spc="-1">
              <a:solidFill>
                <a:srgbClr val="000000"/>
              </a:solidFill>
              <a:latin typeface="Calibri"/>
            </a:endParaRPr>
          </a:p>
        </p:txBody>
      </p:sp>
      <p:pic>
        <p:nvPicPr>
          <p:cNvPr id="270" name="Segnaposto contenuto 6"/>
          <p:cNvPicPr/>
          <p:nvPr/>
        </p:nvPicPr>
        <p:blipFill>
          <a:blip r:embed="rId2"/>
          <a:srcRect t="47422"/>
          <a:stretch/>
        </p:blipFill>
        <p:spPr>
          <a:xfrm>
            <a:off x="1775880" y="1381680"/>
            <a:ext cx="8639640" cy="5348880"/>
          </a:xfrm>
          <a:prstGeom prst="rect">
            <a:avLst/>
          </a:prstGeom>
          <a:ln w="0">
            <a:noFill/>
          </a:ln>
        </p:spPr>
      </p:pic>
      <p:sp>
        <p:nvSpPr>
          <p:cNvPr id="271" name="Segnaposto numero diapositiva 2"/>
          <p:cNvSpPr txBox="1"/>
          <p:nvPr/>
        </p:nvSpPr>
        <p:spPr>
          <a:xfrm>
            <a:off x="8610480" y="6356520"/>
            <a:ext cx="2742840" cy="364680"/>
          </a:xfrm>
          <a:prstGeom prst="rect">
            <a:avLst/>
          </a:prstGeom>
          <a:noFill/>
          <a:ln w="0">
            <a:noFill/>
          </a:ln>
        </p:spPr>
        <p:txBody>
          <a:bodyPr anchor="ctr">
            <a:noAutofit/>
          </a:bodyPr>
          <a:lstStyle/>
          <a:p>
            <a:pPr algn="r">
              <a:lnSpc>
                <a:spcPct val="100000"/>
              </a:lnSpc>
            </a:pPr>
            <a:fld id="{5436BCB8-0CAD-4C6C-B631-9791C12B2BD2}" type="slidenum">
              <a:rPr lang="it-IT" sz="1200" b="0" strike="noStrike" spc="-1">
                <a:solidFill>
                  <a:srgbClr val="8B8B8B"/>
                </a:solidFill>
                <a:latin typeface="Calibri"/>
              </a:rPr>
              <a:t>63</a:t>
            </a:fld>
            <a:endParaRPr lang="en-US" sz="1200" b="0" strike="noStrike" spc="-1">
              <a:latin typeface="Times New Roman"/>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 name="Titolo 1"/>
          <p:cNvSpPr txBox="1"/>
          <p:nvPr/>
        </p:nvSpPr>
        <p:spPr>
          <a:xfrm>
            <a:off x="838080" y="365040"/>
            <a:ext cx="10515240" cy="1325160"/>
          </a:xfrm>
          <a:prstGeom prst="rect">
            <a:avLst/>
          </a:prstGeom>
          <a:noFill/>
          <a:ln w="0">
            <a:noFill/>
          </a:ln>
        </p:spPr>
        <p:txBody>
          <a:bodyPr anchor="ctr">
            <a:normAutofit/>
          </a:bodyPr>
          <a:lstStyle/>
          <a:p>
            <a:pPr>
              <a:lnSpc>
                <a:spcPct val="90000"/>
              </a:lnSpc>
            </a:pPr>
            <a:r>
              <a:rPr lang="it-IT" sz="3600" b="1" strike="noStrike" spc="-1">
                <a:solidFill>
                  <a:srgbClr val="000000"/>
                </a:solidFill>
                <a:latin typeface="Arial"/>
              </a:rPr>
              <a:t>Sequence Diagram </a:t>
            </a:r>
            <a:r>
              <a:rPr lang="it-IT" sz="3600" b="0" strike="noStrike" spc="-1">
                <a:solidFill>
                  <a:srgbClr val="000000"/>
                </a:solidFill>
                <a:latin typeface="Arial"/>
              </a:rPr>
              <a:t>–</a:t>
            </a:r>
            <a:r>
              <a:rPr lang="it-IT" sz="3600" b="1" strike="noStrike" spc="-1">
                <a:solidFill>
                  <a:srgbClr val="000000"/>
                </a:solidFill>
                <a:latin typeface="Arial"/>
              </a:rPr>
              <a:t> </a:t>
            </a:r>
            <a:r>
              <a:rPr lang="it-IT" sz="3600" b="0" strike="noStrike" spc="-1">
                <a:solidFill>
                  <a:srgbClr val="000000"/>
                </a:solidFill>
                <a:latin typeface="Arial"/>
              </a:rPr>
              <a:t>View cart</a:t>
            </a:r>
            <a:endParaRPr lang="it-IT" sz="3600" b="0" strike="noStrike" spc="-1">
              <a:solidFill>
                <a:srgbClr val="000000"/>
              </a:solidFill>
              <a:latin typeface="Calibri"/>
            </a:endParaRPr>
          </a:p>
        </p:txBody>
      </p:sp>
      <p:pic>
        <p:nvPicPr>
          <p:cNvPr id="273" name="Segnaposto contenuto 6"/>
          <p:cNvPicPr/>
          <p:nvPr/>
        </p:nvPicPr>
        <p:blipFill>
          <a:blip r:embed="rId2"/>
          <a:stretch/>
        </p:blipFill>
        <p:spPr>
          <a:xfrm>
            <a:off x="4334040" y="2458080"/>
            <a:ext cx="3524040" cy="3085920"/>
          </a:xfrm>
          <a:prstGeom prst="rect">
            <a:avLst/>
          </a:prstGeom>
          <a:ln w="0">
            <a:noFill/>
          </a:ln>
        </p:spPr>
      </p:pic>
      <p:sp>
        <p:nvSpPr>
          <p:cNvPr id="274" name="Segnaposto numero diapositiva 2"/>
          <p:cNvSpPr txBox="1"/>
          <p:nvPr/>
        </p:nvSpPr>
        <p:spPr>
          <a:xfrm>
            <a:off x="8610480" y="6356520"/>
            <a:ext cx="2742840" cy="364680"/>
          </a:xfrm>
          <a:prstGeom prst="rect">
            <a:avLst/>
          </a:prstGeom>
          <a:noFill/>
          <a:ln w="0">
            <a:noFill/>
          </a:ln>
        </p:spPr>
        <p:txBody>
          <a:bodyPr anchor="ctr">
            <a:noAutofit/>
          </a:bodyPr>
          <a:lstStyle/>
          <a:p>
            <a:pPr algn="r">
              <a:lnSpc>
                <a:spcPct val="100000"/>
              </a:lnSpc>
            </a:pPr>
            <a:fld id="{ACA90701-8784-4655-93D4-E15BD769D1DD}" type="slidenum">
              <a:rPr lang="it-IT" sz="1200" b="0" strike="noStrike" spc="-1">
                <a:solidFill>
                  <a:srgbClr val="8B8B8B"/>
                </a:solidFill>
                <a:latin typeface="Calibri"/>
              </a:rPr>
              <a:t>64</a:t>
            </a:fld>
            <a:endParaRPr lang="en-US" sz="1200" b="0" strike="noStrike" spc="-1">
              <a:latin typeface="Times New Roman"/>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 name="Titolo 1"/>
          <p:cNvSpPr txBox="1"/>
          <p:nvPr/>
        </p:nvSpPr>
        <p:spPr>
          <a:xfrm>
            <a:off x="838080" y="365040"/>
            <a:ext cx="10515240" cy="1325160"/>
          </a:xfrm>
          <a:prstGeom prst="rect">
            <a:avLst/>
          </a:prstGeom>
          <a:noFill/>
          <a:ln w="0">
            <a:noFill/>
          </a:ln>
        </p:spPr>
        <p:txBody>
          <a:bodyPr anchor="ctr">
            <a:normAutofit/>
          </a:bodyPr>
          <a:lstStyle/>
          <a:p>
            <a:pPr>
              <a:lnSpc>
                <a:spcPct val="90000"/>
              </a:lnSpc>
            </a:pPr>
            <a:r>
              <a:rPr lang="it-IT" sz="3600" b="1" strike="noStrike" spc="-1">
                <a:solidFill>
                  <a:srgbClr val="000000"/>
                </a:solidFill>
                <a:latin typeface="Arial"/>
              </a:rPr>
              <a:t>Sequence Diagram </a:t>
            </a:r>
            <a:r>
              <a:rPr lang="it-IT" sz="3600" b="0" strike="noStrike" spc="-1">
                <a:solidFill>
                  <a:srgbClr val="000000"/>
                </a:solidFill>
                <a:latin typeface="Arial"/>
              </a:rPr>
              <a:t>–</a:t>
            </a:r>
            <a:r>
              <a:rPr lang="it-IT" sz="3600" b="1" strike="noStrike" spc="-1">
                <a:solidFill>
                  <a:srgbClr val="000000"/>
                </a:solidFill>
                <a:latin typeface="Arial"/>
              </a:rPr>
              <a:t> </a:t>
            </a:r>
            <a:r>
              <a:rPr lang="it-IT" sz="3600" b="0" strike="noStrike" spc="-1">
                <a:solidFill>
                  <a:srgbClr val="000000"/>
                </a:solidFill>
                <a:latin typeface="Arial"/>
              </a:rPr>
              <a:t>Do order</a:t>
            </a:r>
            <a:endParaRPr lang="it-IT" sz="3600" b="0" strike="noStrike" spc="-1">
              <a:solidFill>
                <a:srgbClr val="000000"/>
              </a:solidFill>
              <a:latin typeface="Calibri"/>
            </a:endParaRPr>
          </a:p>
        </p:txBody>
      </p:sp>
      <p:sp>
        <p:nvSpPr>
          <p:cNvPr id="276" name="Segnaposto numero diapositiva 3"/>
          <p:cNvSpPr txBox="1"/>
          <p:nvPr/>
        </p:nvSpPr>
        <p:spPr>
          <a:xfrm>
            <a:off x="8610480" y="6356520"/>
            <a:ext cx="2742840" cy="364680"/>
          </a:xfrm>
          <a:prstGeom prst="rect">
            <a:avLst/>
          </a:prstGeom>
          <a:noFill/>
          <a:ln w="0">
            <a:noFill/>
          </a:ln>
        </p:spPr>
        <p:txBody>
          <a:bodyPr anchor="ctr">
            <a:noAutofit/>
          </a:bodyPr>
          <a:lstStyle/>
          <a:p>
            <a:pPr algn="r">
              <a:lnSpc>
                <a:spcPct val="100000"/>
              </a:lnSpc>
            </a:pPr>
            <a:fld id="{A2C50525-AF8C-4C4E-B1DE-8382991E91D0}" type="slidenum">
              <a:rPr lang="it-IT" sz="1200" b="0" strike="noStrike" spc="-1">
                <a:solidFill>
                  <a:srgbClr val="8B8B8B"/>
                </a:solidFill>
                <a:latin typeface="Calibri"/>
              </a:rPr>
              <a:t>65</a:t>
            </a:fld>
            <a:endParaRPr lang="en-US" sz="1200" b="0" strike="noStrike" spc="-1">
              <a:latin typeface="Times New Roman"/>
            </a:endParaRPr>
          </a:p>
        </p:txBody>
      </p:sp>
      <p:pic>
        <p:nvPicPr>
          <p:cNvPr id="277" name="Immagine 276"/>
          <p:cNvPicPr/>
          <p:nvPr/>
        </p:nvPicPr>
        <p:blipFill>
          <a:blip r:embed="rId2"/>
          <a:stretch/>
        </p:blipFill>
        <p:spPr>
          <a:xfrm>
            <a:off x="223920" y="1356840"/>
            <a:ext cx="10977480" cy="5061600"/>
          </a:xfrm>
          <a:prstGeom prst="rect">
            <a:avLst/>
          </a:prstGeom>
          <a:ln w="0">
            <a:noFill/>
          </a:ln>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 name="Titolo 1_2"/>
          <p:cNvSpPr txBox="1"/>
          <p:nvPr/>
        </p:nvSpPr>
        <p:spPr>
          <a:xfrm>
            <a:off x="838080" y="365040"/>
            <a:ext cx="10515240" cy="1325160"/>
          </a:xfrm>
          <a:prstGeom prst="rect">
            <a:avLst/>
          </a:prstGeom>
          <a:noFill/>
          <a:ln w="0">
            <a:noFill/>
          </a:ln>
        </p:spPr>
        <p:txBody>
          <a:bodyPr anchor="ctr">
            <a:normAutofit/>
          </a:bodyPr>
          <a:lstStyle/>
          <a:p>
            <a:pPr>
              <a:lnSpc>
                <a:spcPct val="90000"/>
              </a:lnSpc>
            </a:pPr>
            <a:r>
              <a:rPr lang="it-IT" sz="3600" b="1" strike="noStrike" spc="-1">
                <a:solidFill>
                  <a:srgbClr val="000000"/>
                </a:solidFill>
                <a:latin typeface="Arial"/>
              </a:rPr>
              <a:t>Sequence Diagram </a:t>
            </a:r>
            <a:r>
              <a:rPr lang="it-IT" sz="3600" b="0" strike="noStrike" spc="-1">
                <a:solidFill>
                  <a:srgbClr val="000000"/>
                </a:solidFill>
                <a:latin typeface="Arial"/>
              </a:rPr>
              <a:t>–</a:t>
            </a:r>
            <a:r>
              <a:rPr lang="it-IT" sz="3600" b="1" strike="noStrike" spc="-1">
                <a:solidFill>
                  <a:srgbClr val="000000"/>
                </a:solidFill>
                <a:latin typeface="Arial"/>
              </a:rPr>
              <a:t> </a:t>
            </a:r>
            <a:r>
              <a:rPr lang="it-IT" sz="3600" b="0" strike="noStrike" spc="-1">
                <a:solidFill>
                  <a:srgbClr val="000000"/>
                </a:solidFill>
                <a:latin typeface="Arial"/>
              </a:rPr>
              <a:t>Do order</a:t>
            </a:r>
            <a:endParaRPr lang="it-IT" sz="3600" b="0" strike="noStrike" spc="-1">
              <a:solidFill>
                <a:srgbClr val="000000"/>
              </a:solidFill>
              <a:latin typeface="Calibri"/>
            </a:endParaRPr>
          </a:p>
        </p:txBody>
      </p:sp>
      <p:sp>
        <p:nvSpPr>
          <p:cNvPr id="279" name="Segnaposto numero diapositiva 3_2"/>
          <p:cNvSpPr txBox="1"/>
          <p:nvPr/>
        </p:nvSpPr>
        <p:spPr>
          <a:xfrm>
            <a:off x="8610480" y="6356520"/>
            <a:ext cx="2742840" cy="364680"/>
          </a:xfrm>
          <a:prstGeom prst="rect">
            <a:avLst/>
          </a:prstGeom>
          <a:noFill/>
          <a:ln w="0">
            <a:noFill/>
          </a:ln>
        </p:spPr>
        <p:txBody>
          <a:bodyPr anchor="ctr">
            <a:noAutofit/>
          </a:bodyPr>
          <a:lstStyle/>
          <a:p>
            <a:pPr algn="r">
              <a:lnSpc>
                <a:spcPct val="100000"/>
              </a:lnSpc>
            </a:pPr>
            <a:fld id="{9A391F23-6EEB-49EB-B399-BBF39D91F107}" type="slidenum">
              <a:rPr lang="it-IT" sz="1200" b="0" strike="noStrike" spc="-1">
                <a:solidFill>
                  <a:srgbClr val="8B8B8B"/>
                </a:solidFill>
                <a:latin typeface="Calibri"/>
              </a:rPr>
              <a:t>66</a:t>
            </a:fld>
            <a:endParaRPr lang="en-US" sz="1200" b="0" strike="noStrike" spc="-1">
              <a:latin typeface="Times New Roman"/>
            </a:endParaRPr>
          </a:p>
        </p:txBody>
      </p:sp>
      <p:pic>
        <p:nvPicPr>
          <p:cNvPr id="280" name="Immagine 279"/>
          <p:cNvPicPr/>
          <p:nvPr/>
        </p:nvPicPr>
        <p:blipFill>
          <a:blip r:embed="rId2"/>
          <a:stretch/>
        </p:blipFill>
        <p:spPr>
          <a:xfrm>
            <a:off x="499680" y="1371600"/>
            <a:ext cx="10244520" cy="5349600"/>
          </a:xfrm>
          <a:prstGeom prst="rect">
            <a:avLst/>
          </a:prstGeom>
          <a:ln w="0">
            <a:noFill/>
          </a:ln>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 name="Titolo 1"/>
          <p:cNvSpPr txBox="1"/>
          <p:nvPr/>
        </p:nvSpPr>
        <p:spPr>
          <a:xfrm>
            <a:off x="838080" y="365040"/>
            <a:ext cx="10515240" cy="1325160"/>
          </a:xfrm>
          <a:prstGeom prst="rect">
            <a:avLst/>
          </a:prstGeom>
          <a:noFill/>
          <a:ln w="0">
            <a:noFill/>
          </a:ln>
        </p:spPr>
        <p:txBody>
          <a:bodyPr anchor="ctr">
            <a:normAutofit/>
          </a:bodyPr>
          <a:lstStyle/>
          <a:p>
            <a:pPr>
              <a:lnSpc>
                <a:spcPct val="90000"/>
              </a:lnSpc>
            </a:pPr>
            <a:r>
              <a:rPr lang="it-IT" sz="3600" b="1" strike="noStrike" spc="-1">
                <a:solidFill>
                  <a:srgbClr val="000000"/>
                </a:solidFill>
                <a:latin typeface="Arial"/>
              </a:rPr>
              <a:t>Sequence Diagram </a:t>
            </a:r>
            <a:r>
              <a:rPr lang="it-IT" sz="3600" b="0" strike="noStrike" spc="-1">
                <a:solidFill>
                  <a:srgbClr val="000000"/>
                </a:solidFill>
                <a:latin typeface="Arial"/>
              </a:rPr>
              <a:t>–</a:t>
            </a:r>
            <a:r>
              <a:rPr lang="it-IT" sz="3600" b="1" strike="noStrike" spc="-1">
                <a:solidFill>
                  <a:srgbClr val="000000"/>
                </a:solidFill>
                <a:latin typeface="Arial"/>
              </a:rPr>
              <a:t> </a:t>
            </a:r>
            <a:r>
              <a:rPr lang="it-IT" sz="3600" b="0" strike="noStrike" spc="-1">
                <a:solidFill>
                  <a:srgbClr val="000000"/>
                </a:solidFill>
                <a:latin typeface="Arial"/>
              </a:rPr>
              <a:t>View orders</a:t>
            </a:r>
            <a:endParaRPr lang="it-IT" sz="3600" b="0" strike="noStrike" spc="-1">
              <a:solidFill>
                <a:srgbClr val="000000"/>
              </a:solidFill>
              <a:latin typeface="Calibri"/>
            </a:endParaRPr>
          </a:p>
        </p:txBody>
      </p:sp>
      <p:sp>
        <p:nvSpPr>
          <p:cNvPr id="282" name="Segnaposto numero diapositiva 3"/>
          <p:cNvSpPr txBox="1"/>
          <p:nvPr/>
        </p:nvSpPr>
        <p:spPr>
          <a:xfrm>
            <a:off x="8610480" y="6356520"/>
            <a:ext cx="2742840" cy="364680"/>
          </a:xfrm>
          <a:prstGeom prst="rect">
            <a:avLst/>
          </a:prstGeom>
          <a:noFill/>
          <a:ln w="0">
            <a:noFill/>
          </a:ln>
        </p:spPr>
        <p:txBody>
          <a:bodyPr anchor="ctr">
            <a:noAutofit/>
          </a:bodyPr>
          <a:lstStyle/>
          <a:p>
            <a:pPr algn="r">
              <a:lnSpc>
                <a:spcPct val="100000"/>
              </a:lnSpc>
            </a:pPr>
            <a:fld id="{CA13CDAE-1D10-44EB-BDFE-8A4F964750A8}" type="slidenum">
              <a:rPr lang="it-IT" sz="1200" b="0" strike="noStrike" spc="-1">
                <a:solidFill>
                  <a:srgbClr val="8B8B8B"/>
                </a:solidFill>
                <a:latin typeface="Calibri"/>
              </a:rPr>
              <a:t>67</a:t>
            </a:fld>
            <a:endParaRPr lang="en-US" sz="1200" b="0" strike="noStrike" spc="-1">
              <a:latin typeface="Times New Roman"/>
            </a:endParaRPr>
          </a:p>
        </p:txBody>
      </p:sp>
      <p:pic>
        <p:nvPicPr>
          <p:cNvPr id="283" name="Immagine 282"/>
          <p:cNvPicPr/>
          <p:nvPr/>
        </p:nvPicPr>
        <p:blipFill>
          <a:blip r:embed="rId2"/>
          <a:stretch/>
        </p:blipFill>
        <p:spPr>
          <a:xfrm>
            <a:off x="685800" y="1371600"/>
            <a:ext cx="10014840" cy="5194440"/>
          </a:xfrm>
          <a:prstGeom prst="rect">
            <a:avLst/>
          </a:prstGeom>
          <a:ln w="0">
            <a:noFill/>
          </a:ln>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 name="Titolo 1_3"/>
          <p:cNvSpPr txBox="1"/>
          <p:nvPr/>
        </p:nvSpPr>
        <p:spPr>
          <a:xfrm>
            <a:off x="838080" y="365040"/>
            <a:ext cx="10515240" cy="1325160"/>
          </a:xfrm>
          <a:prstGeom prst="rect">
            <a:avLst/>
          </a:prstGeom>
          <a:noFill/>
          <a:ln w="0">
            <a:noFill/>
          </a:ln>
        </p:spPr>
        <p:txBody>
          <a:bodyPr anchor="ctr">
            <a:normAutofit/>
          </a:bodyPr>
          <a:lstStyle/>
          <a:p>
            <a:pPr>
              <a:lnSpc>
                <a:spcPct val="90000"/>
              </a:lnSpc>
            </a:pPr>
            <a:r>
              <a:rPr lang="it-IT" sz="3600" b="1" strike="noStrike" spc="-1">
                <a:solidFill>
                  <a:srgbClr val="000000"/>
                </a:solidFill>
                <a:latin typeface="Arial"/>
              </a:rPr>
              <a:t>Sequence Diagram </a:t>
            </a:r>
            <a:r>
              <a:rPr lang="it-IT" sz="3600" b="0" strike="noStrike" spc="-1">
                <a:solidFill>
                  <a:srgbClr val="000000"/>
                </a:solidFill>
                <a:latin typeface="Arial"/>
              </a:rPr>
              <a:t>–</a:t>
            </a:r>
            <a:r>
              <a:rPr lang="it-IT" sz="3600" b="1" strike="noStrike" spc="-1">
                <a:solidFill>
                  <a:srgbClr val="000000"/>
                </a:solidFill>
                <a:latin typeface="Arial"/>
              </a:rPr>
              <a:t> </a:t>
            </a:r>
            <a:r>
              <a:rPr lang="it-IT" sz="3600" b="0" strike="noStrike" spc="-1">
                <a:solidFill>
                  <a:srgbClr val="000000"/>
                </a:solidFill>
                <a:latin typeface="Arial"/>
              </a:rPr>
              <a:t>View orders</a:t>
            </a:r>
            <a:endParaRPr lang="it-IT" sz="3600" b="0" strike="noStrike" spc="-1">
              <a:solidFill>
                <a:srgbClr val="000000"/>
              </a:solidFill>
              <a:latin typeface="Calibri"/>
            </a:endParaRPr>
          </a:p>
        </p:txBody>
      </p:sp>
      <p:sp>
        <p:nvSpPr>
          <p:cNvPr id="285" name="Segnaposto numero diapositiva 3_3"/>
          <p:cNvSpPr txBox="1"/>
          <p:nvPr/>
        </p:nvSpPr>
        <p:spPr>
          <a:xfrm>
            <a:off x="8610480" y="6356520"/>
            <a:ext cx="2742840" cy="364680"/>
          </a:xfrm>
          <a:prstGeom prst="rect">
            <a:avLst/>
          </a:prstGeom>
          <a:noFill/>
          <a:ln w="0">
            <a:noFill/>
          </a:ln>
        </p:spPr>
        <p:txBody>
          <a:bodyPr anchor="ctr">
            <a:noAutofit/>
          </a:bodyPr>
          <a:lstStyle/>
          <a:p>
            <a:pPr algn="r">
              <a:lnSpc>
                <a:spcPct val="100000"/>
              </a:lnSpc>
            </a:pPr>
            <a:fld id="{39D7F7F6-C4F0-440F-AAFF-38FED1598CD7}" type="slidenum">
              <a:rPr lang="it-IT" sz="1200" b="0" strike="noStrike" spc="-1">
                <a:solidFill>
                  <a:srgbClr val="8B8B8B"/>
                </a:solidFill>
                <a:latin typeface="Calibri"/>
              </a:rPr>
              <a:t>68</a:t>
            </a:fld>
            <a:endParaRPr lang="en-US" sz="1200" b="0" strike="noStrike" spc="-1">
              <a:latin typeface="Times New Roman"/>
            </a:endParaRPr>
          </a:p>
        </p:txBody>
      </p:sp>
      <p:pic>
        <p:nvPicPr>
          <p:cNvPr id="286" name="Immagine 285"/>
          <p:cNvPicPr/>
          <p:nvPr/>
        </p:nvPicPr>
        <p:blipFill>
          <a:blip r:embed="rId2"/>
          <a:stretch/>
        </p:blipFill>
        <p:spPr>
          <a:xfrm>
            <a:off x="685800" y="1371600"/>
            <a:ext cx="9829800" cy="5395680"/>
          </a:xfrm>
          <a:prstGeom prst="rect">
            <a:avLst/>
          </a:prstGeom>
          <a:ln w="0">
            <a:noFill/>
          </a:ln>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Titolo 1"/>
          <p:cNvSpPr txBox="1"/>
          <p:nvPr/>
        </p:nvSpPr>
        <p:spPr>
          <a:xfrm>
            <a:off x="838080" y="365040"/>
            <a:ext cx="10515240" cy="1325160"/>
          </a:xfrm>
          <a:prstGeom prst="rect">
            <a:avLst/>
          </a:prstGeom>
          <a:noFill/>
          <a:ln w="0">
            <a:noFill/>
          </a:ln>
        </p:spPr>
        <p:txBody>
          <a:bodyPr anchor="ctr">
            <a:normAutofit/>
          </a:bodyPr>
          <a:lstStyle/>
          <a:p>
            <a:pPr>
              <a:lnSpc>
                <a:spcPct val="90000"/>
              </a:lnSpc>
            </a:pPr>
            <a:r>
              <a:rPr lang="it-IT" sz="3600" b="1" strike="noStrike" spc="-1">
                <a:solidFill>
                  <a:srgbClr val="000000"/>
                </a:solidFill>
                <a:latin typeface="Arial"/>
              </a:rPr>
              <a:t>Sequence Diagram </a:t>
            </a:r>
            <a:r>
              <a:rPr lang="it-IT" sz="3600" b="0" strike="noStrike" spc="-1">
                <a:solidFill>
                  <a:srgbClr val="000000"/>
                </a:solidFill>
                <a:latin typeface="Arial"/>
              </a:rPr>
              <a:t>–</a:t>
            </a:r>
            <a:r>
              <a:rPr lang="it-IT" sz="3600" b="1" strike="noStrike" spc="-1">
                <a:solidFill>
                  <a:srgbClr val="000000"/>
                </a:solidFill>
                <a:latin typeface="Arial"/>
              </a:rPr>
              <a:t> </a:t>
            </a:r>
            <a:r>
              <a:rPr lang="it-IT" sz="3600" b="0" strike="noStrike" spc="-1">
                <a:solidFill>
                  <a:srgbClr val="000000"/>
                </a:solidFill>
                <a:latin typeface="Arial"/>
              </a:rPr>
              <a:t>Do logout</a:t>
            </a:r>
            <a:endParaRPr lang="it-IT" sz="3600" b="0" strike="noStrike" spc="-1">
              <a:solidFill>
                <a:srgbClr val="000000"/>
              </a:solidFill>
              <a:latin typeface="Calibri"/>
            </a:endParaRPr>
          </a:p>
        </p:txBody>
      </p:sp>
      <p:pic>
        <p:nvPicPr>
          <p:cNvPr id="288" name="Segnaposto contenuto 4"/>
          <p:cNvPicPr/>
          <p:nvPr/>
        </p:nvPicPr>
        <p:blipFill>
          <a:blip r:embed="rId2"/>
          <a:srcRect t="12250"/>
          <a:stretch/>
        </p:blipFill>
        <p:spPr>
          <a:xfrm>
            <a:off x="3486240" y="2764440"/>
            <a:ext cx="5219280" cy="2874600"/>
          </a:xfrm>
          <a:prstGeom prst="rect">
            <a:avLst/>
          </a:prstGeom>
          <a:ln w="0">
            <a:noFill/>
          </a:ln>
        </p:spPr>
      </p:pic>
      <p:sp>
        <p:nvSpPr>
          <p:cNvPr id="289" name="Segnaposto numero diapositiva 2"/>
          <p:cNvSpPr txBox="1"/>
          <p:nvPr/>
        </p:nvSpPr>
        <p:spPr>
          <a:xfrm>
            <a:off x="8610480" y="6356520"/>
            <a:ext cx="2742840" cy="364680"/>
          </a:xfrm>
          <a:prstGeom prst="rect">
            <a:avLst/>
          </a:prstGeom>
          <a:noFill/>
          <a:ln w="0">
            <a:noFill/>
          </a:ln>
        </p:spPr>
        <p:txBody>
          <a:bodyPr anchor="ctr">
            <a:noAutofit/>
          </a:bodyPr>
          <a:lstStyle/>
          <a:p>
            <a:pPr algn="r">
              <a:lnSpc>
                <a:spcPct val="100000"/>
              </a:lnSpc>
            </a:pPr>
            <a:fld id="{25C1252A-BB91-4F24-AE5B-853F8D8E6F34}" type="slidenum">
              <a:rPr lang="it-IT" sz="1200" b="0" strike="noStrike" spc="-1">
                <a:solidFill>
                  <a:srgbClr val="8B8B8B"/>
                </a:solidFill>
                <a:latin typeface="Calibri"/>
              </a:rPr>
              <a:t>69</a:t>
            </a:fld>
            <a:endParaRPr lang="en-US" sz="1200" b="0" strike="noStrike" spc="-1">
              <a:latin typeface="Times New Roman"/>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Titolo 1"/>
          <p:cNvSpPr txBox="1"/>
          <p:nvPr/>
        </p:nvSpPr>
        <p:spPr>
          <a:xfrm>
            <a:off x="838080" y="365040"/>
            <a:ext cx="10515240" cy="1325160"/>
          </a:xfrm>
          <a:prstGeom prst="rect">
            <a:avLst/>
          </a:prstGeom>
          <a:noFill/>
          <a:ln w="0">
            <a:noFill/>
          </a:ln>
        </p:spPr>
        <p:txBody>
          <a:bodyPr anchor="ctr">
            <a:normAutofit/>
          </a:bodyPr>
          <a:lstStyle/>
          <a:p>
            <a:pPr>
              <a:lnSpc>
                <a:spcPct val="90000"/>
              </a:lnSpc>
            </a:pPr>
            <a:r>
              <a:rPr lang="it-IT" sz="3600" b="1" strike="noStrike" spc="-1">
                <a:solidFill>
                  <a:srgbClr val="000000"/>
                </a:solidFill>
                <a:latin typeface="Arial"/>
              </a:rPr>
              <a:t>Scelte implementative </a:t>
            </a:r>
            <a:r>
              <a:rPr lang="it-IT" sz="3600" b="0" strike="noStrike" spc="-1">
                <a:solidFill>
                  <a:srgbClr val="000000"/>
                </a:solidFill>
                <a:latin typeface="Arial"/>
              </a:rPr>
              <a:t>– gestione degli errori</a:t>
            </a:r>
            <a:endParaRPr lang="it-IT" sz="3600" b="0" strike="noStrike" spc="-1">
              <a:solidFill>
                <a:srgbClr val="000000"/>
              </a:solidFill>
              <a:latin typeface="Calibri"/>
            </a:endParaRPr>
          </a:p>
        </p:txBody>
      </p:sp>
      <p:sp>
        <p:nvSpPr>
          <p:cNvPr id="103" name="Segnaposto contenuto 2"/>
          <p:cNvSpPr txBox="1"/>
          <p:nvPr/>
        </p:nvSpPr>
        <p:spPr>
          <a:xfrm>
            <a:off x="838080" y="1825560"/>
            <a:ext cx="10515240" cy="4350960"/>
          </a:xfrm>
          <a:prstGeom prst="rect">
            <a:avLst/>
          </a:prstGeom>
          <a:noFill/>
          <a:ln w="0">
            <a:noFill/>
          </a:ln>
        </p:spPr>
        <p:txBody>
          <a:bodyPr>
            <a:normAutofit/>
          </a:bodyPr>
          <a:lstStyle/>
          <a:p>
            <a:pPr>
              <a:lnSpc>
                <a:spcPct val="90000"/>
              </a:lnSpc>
              <a:spcBef>
                <a:spcPts val="1001"/>
              </a:spcBef>
              <a:tabLst>
                <a:tab pos="0" algn="l"/>
              </a:tabLst>
            </a:pPr>
            <a:r>
              <a:rPr lang="it-IT" sz="2800" b="0" strike="noStrike" spc="-1">
                <a:solidFill>
                  <a:srgbClr val="000000"/>
                </a:solidFill>
                <a:latin typeface="Segoe UI"/>
              </a:rPr>
              <a:t>Le eccezioni generate da query al database sono intercettate dai DAO e convertite in DatabaseException, che vengono catturate dalla servlet chiamante. Gli errori rappresentati da queste, insieme al resto delle eccezioni, vengono incapsulati in apposite classi del tipo ErrorMessage, così strutturate:</a:t>
            </a:r>
            <a:endParaRPr lang="it-IT" sz="2800" b="0" strike="noStrike" spc="-1">
              <a:solidFill>
                <a:srgbClr val="000000"/>
              </a:solidFill>
              <a:latin typeface="Calibri"/>
            </a:endParaRPr>
          </a:p>
          <a:p>
            <a:pPr marL="685800" lvl="1" indent="-228240">
              <a:lnSpc>
                <a:spcPct val="90000"/>
              </a:lnSpc>
              <a:spcBef>
                <a:spcPts val="499"/>
              </a:spcBef>
              <a:buClr>
                <a:srgbClr val="000000"/>
              </a:buClr>
              <a:buFont typeface="Arial"/>
              <a:buChar char="•"/>
              <a:tabLst>
                <a:tab pos="0" algn="l"/>
              </a:tabLst>
            </a:pPr>
            <a:r>
              <a:rPr lang="it-IT" sz="2400" b="0" strike="noStrike" spc="-1">
                <a:solidFill>
                  <a:srgbClr val="000000"/>
                </a:solidFill>
                <a:latin typeface="Arial"/>
              </a:rPr>
              <a:t>Titolo: tipo di errore </a:t>
            </a:r>
            <a:endParaRPr lang="it-IT" sz="2400" b="0" strike="noStrike" spc="-1">
              <a:solidFill>
                <a:srgbClr val="000000"/>
              </a:solidFill>
              <a:latin typeface="Calibri"/>
            </a:endParaRPr>
          </a:p>
          <a:p>
            <a:pPr marL="685800" lvl="1" indent="-228240">
              <a:lnSpc>
                <a:spcPct val="90000"/>
              </a:lnSpc>
              <a:spcBef>
                <a:spcPts val="499"/>
              </a:spcBef>
              <a:buClr>
                <a:srgbClr val="000000"/>
              </a:buClr>
              <a:buFont typeface="Arial"/>
              <a:buChar char="•"/>
              <a:tabLst>
                <a:tab pos="0" algn="l"/>
              </a:tabLst>
            </a:pPr>
            <a:r>
              <a:rPr lang="it-IT" sz="2400" b="0" strike="noStrike" spc="-1">
                <a:solidFill>
                  <a:srgbClr val="000000"/>
                </a:solidFill>
                <a:latin typeface="Arial"/>
              </a:rPr>
              <a:t>Body: messaggio specifico</a:t>
            </a:r>
            <a:endParaRPr lang="it-IT" sz="2400" b="0" strike="noStrike" spc="-1">
              <a:solidFill>
                <a:srgbClr val="000000"/>
              </a:solidFill>
              <a:latin typeface="Calibri"/>
            </a:endParaRPr>
          </a:p>
          <a:p>
            <a:pPr>
              <a:lnSpc>
                <a:spcPct val="90000"/>
              </a:lnSpc>
              <a:spcBef>
                <a:spcPts val="1001"/>
              </a:spcBef>
              <a:tabLst>
                <a:tab pos="0" algn="l"/>
              </a:tabLst>
            </a:pPr>
            <a:r>
              <a:rPr lang="it-IT" sz="2800" b="0" strike="noStrike" spc="-1">
                <a:solidFill>
                  <a:srgbClr val="000000"/>
                </a:solidFill>
                <a:latin typeface="Arial"/>
              </a:rPr>
              <a:t>Dopo la generazione del messaggio viene fatta una redirect alla pagina che ha effettuato la request incorporando l’errore nell’apposito «div».</a:t>
            </a:r>
            <a:endParaRPr lang="it-IT" sz="2800" b="0" strike="noStrike" spc="-1">
              <a:solidFill>
                <a:srgbClr val="000000"/>
              </a:solidFill>
              <a:latin typeface="Calibri"/>
            </a:endParaRPr>
          </a:p>
        </p:txBody>
      </p:sp>
      <p:sp>
        <p:nvSpPr>
          <p:cNvPr id="104" name="Segnaposto numero diapositiva 3"/>
          <p:cNvSpPr txBox="1"/>
          <p:nvPr/>
        </p:nvSpPr>
        <p:spPr>
          <a:xfrm>
            <a:off x="8610480" y="6356520"/>
            <a:ext cx="2742840" cy="364680"/>
          </a:xfrm>
          <a:prstGeom prst="rect">
            <a:avLst/>
          </a:prstGeom>
          <a:noFill/>
          <a:ln w="0">
            <a:noFill/>
          </a:ln>
        </p:spPr>
        <p:txBody>
          <a:bodyPr anchor="ctr">
            <a:noAutofit/>
          </a:bodyPr>
          <a:lstStyle/>
          <a:p>
            <a:pPr algn="r">
              <a:lnSpc>
                <a:spcPct val="100000"/>
              </a:lnSpc>
            </a:pPr>
            <a:fld id="{288A48C5-2D25-4667-BC80-0A77E76614C1}" type="slidenum">
              <a:rPr lang="it-IT" sz="1200" b="0" strike="noStrike" spc="-1">
                <a:solidFill>
                  <a:srgbClr val="8B8B8B"/>
                </a:solidFill>
                <a:latin typeface="Calibri"/>
              </a:rPr>
              <a:t>7</a:t>
            </a:fld>
            <a:endParaRPr lang="en-US" sz="1200" b="0" strike="noStrike" spc="-1">
              <a:latin typeface="Times New Roman"/>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Titolo 1"/>
          <p:cNvSpPr txBox="1"/>
          <p:nvPr/>
        </p:nvSpPr>
        <p:spPr>
          <a:xfrm>
            <a:off x="838080" y="365040"/>
            <a:ext cx="10515240" cy="1325160"/>
          </a:xfrm>
          <a:prstGeom prst="rect">
            <a:avLst/>
          </a:prstGeom>
          <a:noFill/>
          <a:ln w="0">
            <a:noFill/>
          </a:ln>
        </p:spPr>
        <p:txBody>
          <a:bodyPr anchor="ctr">
            <a:normAutofit/>
          </a:bodyPr>
          <a:lstStyle/>
          <a:p>
            <a:pPr>
              <a:lnSpc>
                <a:spcPct val="90000"/>
              </a:lnSpc>
            </a:pPr>
            <a:r>
              <a:rPr lang="it-IT" sz="3600" b="1" strike="noStrike" spc="-1">
                <a:solidFill>
                  <a:srgbClr val="000000"/>
                </a:solidFill>
                <a:latin typeface="Arial"/>
              </a:rPr>
              <a:t>Scelte implementative </a:t>
            </a:r>
            <a:r>
              <a:rPr lang="it-IT" sz="3600" b="0" strike="noStrike" spc="-1">
                <a:solidFill>
                  <a:srgbClr val="000000"/>
                </a:solidFill>
                <a:latin typeface="Arial"/>
              </a:rPr>
              <a:t>– filtri</a:t>
            </a:r>
            <a:endParaRPr lang="it-IT" sz="3600" b="0" strike="noStrike" spc="-1">
              <a:solidFill>
                <a:srgbClr val="000000"/>
              </a:solidFill>
              <a:latin typeface="Calibri"/>
            </a:endParaRPr>
          </a:p>
        </p:txBody>
      </p:sp>
      <p:sp>
        <p:nvSpPr>
          <p:cNvPr id="106" name="Segnaposto contenuto 2"/>
          <p:cNvSpPr txBox="1"/>
          <p:nvPr/>
        </p:nvSpPr>
        <p:spPr>
          <a:xfrm>
            <a:off x="838080" y="1825560"/>
            <a:ext cx="10515240" cy="4350960"/>
          </a:xfrm>
          <a:prstGeom prst="rect">
            <a:avLst/>
          </a:prstGeom>
          <a:noFill/>
          <a:ln w="0">
            <a:noFill/>
          </a:ln>
        </p:spPr>
        <p:txBody>
          <a:bodyPr>
            <a:normAutofit/>
          </a:bodyPr>
          <a:lstStyle/>
          <a:p>
            <a:pPr>
              <a:lnSpc>
                <a:spcPct val="90000"/>
              </a:lnSpc>
              <a:spcBef>
                <a:spcPts val="1001"/>
              </a:spcBef>
              <a:tabLst>
                <a:tab pos="0" algn="l"/>
              </a:tabLst>
            </a:pPr>
            <a:r>
              <a:rPr lang="it-IT" sz="2800" b="0" strike="noStrike" spc="-1">
                <a:solidFill>
                  <a:srgbClr val="000000"/>
                </a:solidFill>
                <a:latin typeface="Arial"/>
              </a:rPr>
              <a:t>Si è deciso di implementare un filtro per evitare la ripetizione di vari controlli all’interno delle servlet.</a:t>
            </a:r>
            <a:endParaRPr lang="it-IT" sz="2800" b="0" strike="noStrike" spc="-1">
              <a:solidFill>
                <a:srgbClr val="000000"/>
              </a:solidFill>
              <a:latin typeface="Calibri"/>
            </a:endParaRPr>
          </a:p>
          <a:p>
            <a:pPr>
              <a:lnSpc>
                <a:spcPct val="90000"/>
              </a:lnSpc>
              <a:spcBef>
                <a:spcPts val="1001"/>
              </a:spcBef>
              <a:tabLst>
                <a:tab pos="0" algn="l"/>
              </a:tabLst>
            </a:pPr>
            <a:r>
              <a:rPr lang="it-IT" sz="2800" b="0" strike="noStrike" spc="-1">
                <a:solidFill>
                  <a:srgbClr val="000000"/>
                </a:solidFill>
                <a:latin typeface="Arial"/>
              </a:rPr>
              <a:t>I controlli effettuati sono i seguenti:</a:t>
            </a:r>
            <a:endParaRPr lang="it-IT" sz="2800" b="0" strike="noStrike" spc="-1">
              <a:solidFill>
                <a:srgbClr val="000000"/>
              </a:solidFill>
              <a:latin typeface="Calibri"/>
            </a:endParaRPr>
          </a:p>
          <a:p>
            <a:pPr marL="228600" indent="-228240">
              <a:lnSpc>
                <a:spcPct val="90000"/>
              </a:lnSpc>
              <a:spcBef>
                <a:spcPts val="1001"/>
              </a:spcBef>
              <a:buClr>
                <a:srgbClr val="000000"/>
              </a:buClr>
              <a:buFont typeface="Arial"/>
              <a:buChar char="•"/>
              <a:tabLst>
                <a:tab pos="0" algn="l"/>
              </a:tabLst>
            </a:pPr>
            <a:r>
              <a:rPr lang="it-IT" sz="2800" b="0" strike="noStrike" spc="-1">
                <a:solidFill>
                  <a:srgbClr val="000000"/>
                </a:solidFill>
                <a:latin typeface="Arial"/>
              </a:rPr>
              <a:t>Un utente non loggato che cerca di accedere a una pagina che richiede l’autenticazione viene reindirizzato alla pagina di «login».</a:t>
            </a:r>
            <a:endParaRPr lang="it-IT" sz="2800" b="0" strike="noStrike" spc="-1">
              <a:solidFill>
                <a:srgbClr val="000000"/>
              </a:solidFill>
              <a:latin typeface="Calibri"/>
            </a:endParaRPr>
          </a:p>
          <a:p>
            <a:pPr marL="228600" indent="-228240">
              <a:lnSpc>
                <a:spcPct val="90000"/>
              </a:lnSpc>
              <a:spcBef>
                <a:spcPts val="1001"/>
              </a:spcBef>
              <a:buClr>
                <a:srgbClr val="000000"/>
              </a:buClr>
              <a:buFont typeface="Arial"/>
              <a:buChar char="•"/>
              <a:tabLst>
                <a:tab pos="0" algn="l"/>
              </a:tabLst>
            </a:pPr>
            <a:r>
              <a:rPr lang="it-IT" sz="2800" b="0" strike="noStrike" spc="-1">
                <a:solidFill>
                  <a:srgbClr val="000000"/>
                </a:solidFill>
                <a:latin typeface="Arial"/>
              </a:rPr>
              <a:t>Un utente che tenta di accedere a un path sconosciuto viene rimandato alla «home».</a:t>
            </a:r>
            <a:endParaRPr lang="it-IT" sz="2800" b="0" strike="noStrike" spc="-1">
              <a:solidFill>
                <a:srgbClr val="000000"/>
              </a:solidFill>
              <a:latin typeface="Calibri"/>
            </a:endParaRPr>
          </a:p>
          <a:p>
            <a:pPr>
              <a:lnSpc>
                <a:spcPct val="90000"/>
              </a:lnSpc>
              <a:spcBef>
                <a:spcPts val="1001"/>
              </a:spcBef>
              <a:tabLst>
                <a:tab pos="0" algn="l"/>
              </a:tabLst>
            </a:pPr>
            <a:endParaRPr lang="it-IT" sz="2800" b="0" strike="noStrike" spc="-1">
              <a:solidFill>
                <a:srgbClr val="000000"/>
              </a:solidFill>
              <a:latin typeface="Calibri"/>
            </a:endParaRPr>
          </a:p>
        </p:txBody>
      </p:sp>
      <p:sp>
        <p:nvSpPr>
          <p:cNvPr id="107" name="Segnaposto numero diapositiva 3"/>
          <p:cNvSpPr txBox="1"/>
          <p:nvPr/>
        </p:nvSpPr>
        <p:spPr>
          <a:xfrm>
            <a:off x="8610480" y="6356520"/>
            <a:ext cx="2742840" cy="364680"/>
          </a:xfrm>
          <a:prstGeom prst="rect">
            <a:avLst/>
          </a:prstGeom>
          <a:noFill/>
          <a:ln w="0">
            <a:noFill/>
          </a:ln>
        </p:spPr>
        <p:txBody>
          <a:bodyPr anchor="ctr">
            <a:noAutofit/>
          </a:bodyPr>
          <a:lstStyle/>
          <a:p>
            <a:pPr algn="r">
              <a:lnSpc>
                <a:spcPct val="100000"/>
              </a:lnSpc>
            </a:pPr>
            <a:fld id="{DF205451-6EB1-41BA-BE50-39026A133F67}" type="slidenum">
              <a:rPr lang="it-IT" sz="1200" b="0" strike="noStrike" spc="-1">
                <a:solidFill>
                  <a:srgbClr val="8B8B8B"/>
                </a:solidFill>
                <a:latin typeface="Calibri"/>
              </a:rPr>
              <a:t>8</a:t>
            </a:fld>
            <a:endParaRPr lang="en-US" sz="1200" b="0" strike="noStrike" spc="-1">
              <a:latin typeface="Times New Roman"/>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 name="Titolo 1"/>
          <p:cNvSpPr txBox="1"/>
          <p:nvPr/>
        </p:nvSpPr>
        <p:spPr>
          <a:xfrm>
            <a:off x="838080" y="365040"/>
            <a:ext cx="10515240" cy="1325160"/>
          </a:xfrm>
          <a:prstGeom prst="rect">
            <a:avLst/>
          </a:prstGeom>
          <a:noFill/>
          <a:ln w="0">
            <a:noFill/>
          </a:ln>
        </p:spPr>
        <p:txBody>
          <a:bodyPr anchor="ctr">
            <a:normAutofit/>
          </a:bodyPr>
          <a:lstStyle/>
          <a:p>
            <a:pPr>
              <a:lnSpc>
                <a:spcPct val="90000"/>
              </a:lnSpc>
            </a:pPr>
            <a:r>
              <a:rPr lang="it-IT" sz="3600" b="1" strike="noStrike" spc="-1">
                <a:solidFill>
                  <a:srgbClr val="000000"/>
                </a:solidFill>
                <a:latin typeface="Arial"/>
              </a:rPr>
              <a:t>Scelte implementative </a:t>
            </a:r>
            <a:r>
              <a:rPr lang="it-IT" sz="3600" b="0" strike="noStrike" spc="-1">
                <a:solidFill>
                  <a:srgbClr val="000000"/>
                </a:solidFill>
                <a:latin typeface="Arial"/>
              </a:rPr>
              <a:t>– session</a:t>
            </a:r>
            <a:endParaRPr lang="it-IT" sz="3600" b="0" strike="noStrike" spc="-1">
              <a:solidFill>
                <a:srgbClr val="000000"/>
              </a:solidFill>
              <a:latin typeface="Calibri"/>
            </a:endParaRPr>
          </a:p>
        </p:txBody>
      </p:sp>
      <p:sp>
        <p:nvSpPr>
          <p:cNvPr id="109" name="Segnaposto contenuto 2"/>
          <p:cNvSpPr txBox="1"/>
          <p:nvPr/>
        </p:nvSpPr>
        <p:spPr>
          <a:xfrm>
            <a:off x="838080" y="1825560"/>
            <a:ext cx="10515240" cy="4350960"/>
          </a:xfrm>
          <a:prstGeom prst="rect">
            <a:avLst/>
          </a:prstGeom>
          <a:noFill/>
          <a:ln w="0">
            <a:noFill/>
          </a:ln>
        </p:spPr>
        <p:txBody>
          <a:bodyPr>
            <a:normAutofit/>
          </a:bodyPr>
          <a:lstStyle/>
          <a:p>
            <a:pPr>
              <a:lnSpc>
                <a:spcPct val="90000"/>
              </a:lnSpc>
              <a:spcBef>
                <a:spcPts val="1001"/>
              </a:spcBef>
              <a:tabLst>
                <a:tab pos="0" algn="l"/>
              </a:tabLst>
            </a:pPr>
            <a:r>
              <a:rPr lang="it-IT" sz="2800" b="0" strike="noStrike" spc="-1">
                <a:solidFill>
                  <a:srgbClr val="000000"/>
                </a:solidFill>
                <a:latin typeface="Arial"/>
              </a:rPr>
              <a:t>Nella session vengono salvate: </a:t>
            </a:r>
            <a:endParaRPr lang="it-IT" sz="2800" b="0" strike="noStrike" spc="-1">
              <a:solidFill>
                <a:srgbClr val="000000"/>
              </a:solidFill>
              <a:latin typeface="Calibri"/>
            </a:endParaRPr>
          </a:p>
          <a:p>
            <a:pPr>
              <a:lnSpc>
                <a:spcPct val="90000"/>
              </a:lnSpc>
              <a:spcBef>
                <a:spcPts val="1001"/>
              </a:spcBef>
              <a:tabLst>
                <a:tab pos="0" algn="l"/>
              </a:tabLst>
            </a:pPr>
            <a:endParaRPr lang="it-IT" sz="2800" b="0" strike="noStrike" spc="-1">
              <a:solidFill>
                <a:srgbClr val="000000"/>
              </a:solidFill>
              <a:latin typeface="Calibri"/>
            </a:endParaRPr>
          </a:p>
          <a:p>
            <a:pPr marL="228600" indent="-228240">
              <a:lnSpc>
                <a:spcPct val="90000"/>
              </a:lnSpc>
              <a:spcBef>
                <a:spcPts val="1001"/>
              </a:spcBef>
              <a:buClr>
                <a:srgbClr val="000000"/>
              </a:buClr>
              <a:buFont typeface="Arial"/>
              <a:buChar char="•"/>
              <a:tabLst>
                <a:tab pos="0" algn="l"/>
              </a:tabLst>
            </a:pPr>
            <a:r>
              <a:rPr lang="it-IT" sz="2800" b="0" strike="noStrike" spc="-1">
                <a:solidFill>
                  <a:srgbClr val="000000"/>
                </a:solidFill>
                <a:latin typeface="Arial"/>
              </a:rPr>
              <a:t>Le informazioni dell’utente </a:t>
            </a:r>
            <a:endParaRPr lang="it-IT" sz="2800" b="0" strike="noStrike" spc="-1">
              <a:solidFill>
                <a:srgbClr val="000000"/>
              </a:solidFill>
              <a:latin typeface="Calibri"/>
            </a:endParaRPr>
          </a:p>
          <a:p>
            <a:pPr marL="228600" indent="-228240">
              <a:lnSpc>
                <a:spcPct val="90000"/>
              </a:lnSpc>
              <a:spcBef>
                <a:spcPts val="1001"/>
              </a:spcBef>
              <a:buClr>
                <a:srgbClr val="000000"/>
              </a:buClr>
              <a:buFont typeface="Arial"/>
              <a:buChar char="•"/>
              <a:tabLst>
                <a:tab pos="0" algn="l"/>
              </a:tabLst>
            </a:pPr>
            <a:r>
              <a:rPr lang="it-IT" sz="2800" b="0" strike="noStrike" spc="-1">
                <a:solidFill>
                  <a:srgbClr val="000000"/>
                </a:solidFill>
                <a:latin typeface="Arial"/>
              </a:rPr>
              <a:t>La keyword cercata</a:t>
            </a:r>
            <a:endParaRPr lang="it-IT" sz="2800" b="0" strike="noStrike" spc="-1">
              <a:solidFill>
                <a:srgbClr val="000000"/>
              </a:solidFill>
              <a:latin typeface="Calibri"/>
            </a:endParaRPr>
          </a:p>
          <a:p>
            <a:pPr marL="228600" indent="-228240">
              <a:lnSpc>
                <a:spcPct val="90000"/>
              </a:lnSpc>
              <a:spcBef>
                <a:spcPts val="1001"/>
              </a:spcBef>
              <a:buClr>
                <a:srgbClr val="000000"/>
              </a:buClr>
              <a:buFont typeface="Arial"/>
              <a:buChar char="•"/>
              <a:tabLst>
                <a:tab pos="0" algn="l"/>
              </a:tabLst>
            </a:pPr>
            <a:r>
              <a:rPr lang="it-IT" sz="2800" b="0" strike="noStrike" spc="-1">
                <a:solidFill>
                  <a:srgbClr val="000000"/>
                </a:solidFill>
                <a:latin typeface="Arial"/>
              </a:rPr>
              <a:t>La lista di id degli item visualizzati</a:t>
            </a:r>
            <a:endParaRPr lang="it-IT" sz="2800" b="0" strike="noStrike" spc="-1">
              <a:solidFill>
                <a:srgbClr val="000000"/>
              </a:solidFill>
              <a:latin typeface="Calibri"/>
            </a:endParaRPr>
          </a:p>
          <a:p>
            <a:pPr marL="228600" indent="-228240">
              <a:lnSpc>
                <a:spcPct val="90000"/>
              </a:lnSpc>
              <a:spcBef>
                <a:spcPts val="1001"/>
              </a:spcBef>
              <a:buClr>
                <a:srgbClr val="000000"/>
              </a:buClr>
              <a:buFont typeface="Arial"/>
              <a:buChar char="•"/>
              <a:tabLst>
                <a:tab pos="0" algn="l"/>
              </a:tabLst>
            </a:pPr>
            <a:r>
              <a:rPr lang="it-IT" sz="2800" b="0" strike="noStrike" spc="-1">
                <a:solidFill>
                  <a:srgbClr val="000000"/>
                </a:solidFill>
                <a:latin typeface="Arial"/>
              </a:rPr>
              <a:t>Le informazioni del contenuto del carrello</a:t>
            </a:r>
            <a:endParaRPr lang="it-IT" sz="2800" b="0" strike="noStrike" spc="-1">
              <a:solidFill>
                <a:srgbClr val="000000"/>
              </a:solidFill>
              <a:latin typeface="Calibri"/>
            </a:endParaRPr>
          </a:p>
          <a:p>
            <a:pPr>
              <a:lnSpc>
                <a:spcPct val="90000"/>
              </a:lnSpc>
              <a:spcBef>
                <a:spcPts val="1001"/>
              </a:spcBef>
              <a:tabLst>
                <a:tab pos="0" algn="l"/>
              </a:tabLst>
            </a:pPr>
            <a:endParaRPr lang="it-IT" sz="2800" b="0" strike="noStrike" spc="-1">
              <a:solidFill>
                <a:srgbClr val="000000"/>
              </a:solidFill>
              <a:latin typeface="Calibri"/>
            </a:endParaRPr>
          </a:p>
          <a:p>
            <a:pPr marL="457200">
              <a:lnSpc>
                <a:spcPct val="90000"/>
              </a:lnSpc>
              <a:spcBef>
                <a:spcPts val="499"/>
              </a:spcBef>
              <a:tabLst>
                <a:tab pos="0" algn="l"/>
              </a:tabLst>
            </a:pPr>
            <a:endParaRPr lang="it-IT" sz="2800" b="0" strike="noStrike" spc="-1">
              <a:solidFill>
                <a:srgbClr val="000000"/>
              </a:solidFill>
              <a:latin typeface="Calibri"/>
            </a:endParaRPr>
          </a:p>
          <a:p>
            <a:pPr>
              <a:lnSpc>
                <a:spcPct val="90000"/>
              </a:lnSpc>
              <a:spcBef>
                <a:spcPts val="1001"/>
              </a:spcBef>
              <a:tabLst>
                <a:tab pos="0" algn="l"/>
              </a:tabLst>
            </a:pPr>
            <a:endParaRPr lang="it-IT" sz="2800" b="0" strike="noStrike" spc="-1">
              <a:solidFill>
                <a:srgbClr val="000000"/>
              </a:solidFill>
              <a:latin typeface="Calibri"/>
            </a:endParaRPr>
          </a:p>
          <a:p>
            <a:pPr>
              <a:lnSpc>
                <a:spcPct val="90000"/>
              </a:lnSpc>
              <a:spcBef>
                <a:spcPts val="1001"/>
              </a:spcBef>
              <a:tabLst>
                <a:tab pos="0" algn="l"/>
              </a:tabLst>
            </a:pPr>
            <a:endParaRPr lang="it-IT" sz="2800" b="0" strike="noStrike" spc="-1">
              <a:solidFill>
                <a:srgbClr val="000000"/>
              </a:solidFill>
              <a:latin typeface="Calibri"/>
            </a:endParaRPr>
          </a:p>
        </p:txBody>
      </p:sp>
      <p:sp>
        <p:nvSpPr>
          <p:cNvPr id="110" name="Segnaposto numero diapositiva 3"/>
          <p:cNvSpPr txBox="1"/>
          <p:nvPr/>
        </p:nvSpPr>
        <p:spPr>
          <a:xfrm>
            <a:off x="8610480" y="6356520"/>
            <a:ext cx="2742840" cy="364680"/>
          </a:xfrm>
          <a:prstGeom prst="rect">
            <a:avLst/>
          </a:prstGeom>
          <a:noFill/>
          <a:ln w="0">
            <a:noFill/>
          </a:ln>
        </p:spPr>
        <p:txBody>
          <a:bodyPr anchor="ctr">
            <a:noAutofit/>
          </a:bodyPr>
          <a:lstStyle/>
          <a:p>
            <a:pPr algn="r">
              <a:lnSpc>
                <a:spcPct val="100000"/>
              </a:lnSpc>
            </a:pPr>
            <a:fld id="{04B18221-CB45-4788-9CFF-6CB0FD5E0471}" type="slidenum">
              <a:rPr lang="it-IT" sz="1200" b="0" strike="noStrike" spc="-1">
                <a:solidFill>
                  <a:srgbClr val="8B8B8B"/>
                </a:solidFill>
                <a:latin typeface="Calibri"/>
              </a:rPr>
              <a:t>9</a:t>
            </a:fld>
            <a:endParaRPr lang="en-US" sz="1200" b="0" strike="noStrike" spc="-1">
              <a:latin typeface="Times New Roman"/>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388</TotalTime>
  <Words>3122</Words>
  <Application>Microsoft Macintosh PowerPoint</Application>
  <PresentationFormat>Widescreen</PresentationFormat>
  <Paragraphs>426</Paragraphs>
  <Slides>69</Slides>
  <Notes>0</Notes>
  <HiddenSlides>0</HiddenSlides>
  <MMClips>0</MMClips>
  <ScaleCrop>false</ScaleCrop>
  <HeadingPairs>
    <vt:vector size="6" baseType="variant">
      <vt:variant>
        <vt:lpstr>Caratteri utilizzati</vt:lpstr>
      </vt:variant>
      <vt:variant>
        <vt:i4>8</vt:i4>
      </vt:variant>
      <vt:variant>
        <vt:lpstr>Tema</vt:lpstr>
      </vt:variant>
      <vt:variant>
        <vt:i4>2</vt:i4>
      </vt:variant>
      <vt:variant>
        <vt:lpstr>Titoli diapositive</vt:lpstr>
      </vt:variant>
      <vt:variant>
        <vt:i4>69</vt:i4>
      </vt:variant>
    </vt:vector>
  </HeadingPairs>
  <TitlesOfParts>
    <vt:vector size="79" baseType="lpstr">
      <vt:lpstr>Arial</vt:lpstr>
      <vt:lpstr>Calibri</vt:lpstr>
      <vt:lpstr>Calibri Light</vt:lpstr>
      <vt:lpstr>Hind</vt:lpstr>
      <vt:lpstr>Segoe UI</vt:lpstr>
      <vt:lpstr>Symbol</vt:lpstr>
      <vt:lpstr>Times New Roman</vt:lpstr>
      <vt:lpstr>Wingdings</vt:lpstr>
      <vt:lpstr>Office Theme</vt:lpstr>
      <vt:lpstr>Office Theme</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Progetto di TIW</dc:title>
  <dc:subject/>
  <dc:creator>Margherita Musumeci</dc:creator>
  <dc:description/>
  <cp:lastModifiedBy>Sofia Martellozzo</cp:lastModifiedBy>
  <cp:revision>32</cp:revision>
  <dcterms:created xsi:type="dcterms:W3CDTF">2021-06-18T16:13:37Z</dcterms:created>
  <dcterms:modified xsi:type="dcterms:W3CDTF">2021-06-29T09:55:04Z</dcterms:modified>
  <dc:language>en-US</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PresentationFormat">
    <vt:lpwstr>Widescreen</vt:lpwstr>
  </property>
  <property fmtid="{D5CDD505-2E9C-101B-9397-08002B2CF9AE}" pid="3" name="Slides">
    <vt:i4>64</vt:i4>
  </property>
</Properties>
</file>